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5" r:id="rId3"/>
    <p:sldId id="264" r:id="rId4"/>
    <p:sldId id="257" r:id="rId5"/>
    <p:sldId id="258" r:id="rId6"/>
    <p:sldId id="260" r:id="rId7"/>
    <p:sldId id="259" r:id="rId8"/>
    <p:sldId id="262" r:id="rId9"/>
    <p:sldId id="266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32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s Kormalis" userId="7e3e8ca805be3753" providerId="LiveId" clId="{83375BE3-4252-4EA5-97F9-6226FC071F48}"/>
    <pc:docChg chg="custSel modSld">
      <pc:chgData name="Stefanos Kormalis" userId="7e3e8ca805be3753" providerId="LiveId" clId="{83375BE3-4252-4EA5-97F9-6226FC071F48}" dt="2025-03-08T14:17:40.302" v="189" actId="14100"/>
      <pc:docMkLst>
        <pc:docMk/>
      </pc:docMkLst>
      <pc:sldChg chg="modSp mod">
        <pc:chgData name="Stefanos Kormalis" userId="7e3e8ca805be3753" providerId="LiveId" clId="{83375BE3-4252-4EA5-97F9-6226FC071F48}" dt="2025-03-08T14:06:13.392" v="0" actId="1076"/>
        <pc:sldMkLst>
          <pc:docMk/>
          <pc:sldMk cId="715717584" sldId="257"/>
        </pc:sldMkLst>
        <pc:spChg chg="mod">
          <ac:chgData name="Stefanos Kormalis" userId="7e3e8ca805be3753" providerId="LiveId" clId="{83375BE3-4252-4EA5-97F9-6226FC071F48}" dt="2025-03-08T14:06:13.392" v="0" actId="1076"/>
          <ac:spMkLst>
            <pc:docMk/>
            <pc:sldMk cId="715717584" sldId="257"/>
            <ac:spMk id="6" creationId="{6A665A1B-64B8-A06F-CB12-50BE7802B11A}"/>
          </ac:spMkLst>
        </pc:spChg>
      </pc:sldChg>
      <pc:sldChg chg="addSp delSp modSp mod">
        <pc:chgData name="Stefanos Kormalis" userId="7e3e8ca805be3753" providerId="LiveId" clId="{83375BE3-4252-4EA5-97F9-6226FC071F48}" dt="2025-03-08T14:17:40.302" v="189" actId="14100"/>
        <pc:sldMkLst>
          <pc:docMk/>
          <pc:sldMk cId="2683280604" sldId="258"/>
        </pc:sldMkLst>
        <pc:picChg chg="add mod">
          <ac:chgData name="Stefanos Kormalis" userId="7e3e8ca805be3753" providerId="LiveId" clId="{83375BE3-4252-4EA5-97F9-6226FC071F48}" dt="2025-03-08T14:17:40.302" v="189" actId="14100"/>
          <ac:picMkLst>
            <pc:docMk/>
            <pc:sldMk cId="2683280604" sldId="258"/>
            <ac:picMk id="3" creationId="{7396E57B-0CC8-62E2-0B87-83803B13AB1B}"/>
          </ac:picMkLst>
        </pc:picChg>
        <pc:picChg chg="del">
          <ac:chgData name="Stefanos Kormalis" userId="7e3e8ca805be3753" providerId="LiveId" clId="{83375BE3-4252-4EA5-97F9-6226FC071F48}" dt="2025-03-08T14:08:19.972" v="20" actId="478"/>
          <ac:picMkLst>
            <pc:docMk/>
            <pc:sldMk cId="2683280604" sldId="258"/>
            <ac:picMk id="4" creationId="{49DC14DE-9373-1E18-681A-98324189AF24}"/>
          </ac:picMkLst>
        </pc:picChg>
        <pc:picChg chg="add del mod">
          <ac:chgData name="Stefanos Kormalis" userId="7e3e8ca805be3753" providerId="LiveId" clId="{83375BE3-4252-4EA5-97F9-6226FC071F48}" dt="2025-03-08T14:16:31.342" v="168" actId="478"/>
          <ac:picMkLst>
            <pc:docMk/>
            <pc:sldMk cId="2683280604" sldId="258"/>
            <ac:picMk id="6" creationId="{05344C1C-2D72-6620-B76A-6331746B735F}"/>
          </ac:picMkLst>
        </pc:picChg>
        <pc:picChg chg="mod">
          <ac:chgData name="Stefanos Kormalis" userId="7e3e8ca805be3753" providerId="LiveId" clId="{83375BE3-4252-4EA5-97F9-6226FC071F48}" dt="2025-03-08T14:17:33.512" v="188" actId="14100"/>
          <ac:picMkLst>
            <pc:docMk/>
            <pc:sldMk cId="2683280604" sldId="258"/>
            <ac:picMk id="7" creationId="{EC0A45B9-2F3E-876F-8389-D3FEB0C773E6}"/>
          </ac:picMkLst>
        </pc:picChg>
        <pc:picChg chg="ord">
          <ac:chgData name="Stefanos Kormalis" userId="7e3e8ca805be3753" providerId="LiveId" clId="{83375BE3-4252-4EA5-97F9-6226FC071F48}" dt="2025-03-08T14:17:12.392" v="186" actId="166"/>
          <ac:picMkLst>
            <pc:docMk/>
            <pc:sldMk cId="2683280604" sldId="258"/>
            <ac:picMk id="9" creationId="{C986E4E6-AD0D-2937-79C7-C0818C990282}"/>
          </ac:picMkLst>
        </pc:picChg>
        <pc:picChg chg="add mod">
          <ac:chgData name="Stefanos Kormalis" userId="7e3e8ca805be3753" providerId="LiveId" clId="{83375BE3-4252-4EA5-97F9-6226FC071F48}" dt="2025-03-08T14:17:07.232" v="185" actId="1076"/>
          <ac:picMkLst>
            <pc:docMk/>
            <pc:sldMk cId="2683280604" sldId="258"/>
            <ac:picMk id="10" creationId="{9A5884D4-FD08-CF36-E908-316462A55EE1}"/>
          </ac:picMkLst>
        </pc:picChg>
        <pc:picChg chg="del">
          <ac:chgData name="Stefanos Kormalis" userId="7e3e8ca805be3753" providerId="LiveId" clId="{83375BE3-4252-4EA5-97F9-6226FC071F48}" dt="2025-03-08T14:08:17.792" v="19" actId="478"/>
          <ac:picMkLst>
            <pc:docMk/>
            <pc:sldMk cId="2683280604" sldId="258"/>
            <ac:picMk id="11" creationId="{A3D181E8-878C-E5CE-C826-6BFB42CCCE4D}"/>
          </ac:picMkLst>
        </pc:picChg>
      </pc:sldChg>
      <pc:sldChg chg="modSp mod">
        <pc:chgData name="Stefanos Kormalis" userId="7e3e8ca805be3753" providerId="LiveId" clId="{83375BE3-4252-4EA5-97F9-6226FC071F48}" dt="2025-03-08T14:08:08.842" v="18" actId="20577"/>
        <pc:sldMkLst>
          <pc:docMk/>
          <pc:sldMk cId="4154746875" sldId="259"/>
        </pc:sldMkLst>
        <pc:spChg chg="mod">
          <ac:chgData name="Stefanos Kormalis" userId="7e3e8ca805be3753" providerId="LiveId" clId="{83375BE3-4252-4EA5-97F9-6226FC071F48}" dt="2025-03-08T14:08:08.842" v="18" actId="20577"/>
          <ac:spMkLst>
            <pc:docMk/>
            <pc:sldMk cId="4154746875" sldId="259"/>
            <ac:spMk id="18" creationId="{02FB0318-7F52-6008-24B1-F05F6B6538EB}"/>
          </ac:spMkLst>
        </pc:spChg>
      </pc:sldChg>
      <pc:sldChg chg="modSp mod">
        <pc:chgData name="Stefanos Kormalis" userId="7e3e8ca805be3753" providerId="LiveId" clId="{83375BE3-4252-4EA5-97F9-6226FC071F48}" dt="2025-03-08T14:10:30.202" v="148" actId="20577"/>
        <pc:sldMkLst>
          <pc:docMk/>
          <pc:sldMk cId="1124579387" sldId="262"/>
        </pc:sldMkLst>
        <pc:spChg chg="mod">
          <ac:chgData name="Stefanos Kormalis" userId="7e3e8ca805be3753" providerId="LiveId" clId="{83375BE3-4252-4EA5-97F9-6226FC071F48}" dt="2025-03-08T14:10:30.202" v="148" actId="20577"/>
          <ac:spMkLst>
            <pc:docMk/>
            <pc:sldMk cId="1124579387" sldId="262"/>
            <ac:spMk id="2" creationId="{04A31F9A-D76F-3349-BC2A-FAFFEC2FD70B}"/>
          </ac:spMkLst>
        </pc:spChg>
        <pc:spChg chg="mod">
          <ac:chgData name="Stefanos Kormalis" userId="7e3e8ca805be3753" providerId="LiveId" clId="{83375BE3-4252-4EA5-97F9-6226FC071F48}" dt="2025-03-08T14:10:27.312" v="146" actId="688"/>
          <ac:spMkLst>
            <pc:docMk/>
            <pc:sldMk cId="1124579387" sldId="262"/>
            <ac:spMk id="5" creationId="{95922C90-8C50-2565-E0D2-634C1D6AC83B}"/>
          </ac:spMkLst>
        </pc:spChg>
        <pc:spChg chg="mod">
          <ac:chgData name="Stefanos Kormalis" userId="7e3e8ca805be3753" providerId="LiveId" clId="{83375BE3-4252-4EA5-97F9-6226FC071F48}" dt="2025-03-08T14:10:08.422" v="143" actId="14100"/>
          <ac:spMkLst>
            <pc:docMk/>
            <pc:sldMk cId="1124579387" sldId="262"/>
            <ac:spMk id="6" creationId="{EC168F50-C5A4-F5F6-4051-62B5AE997E68}"/>
          </ac:spMkLst>
        </pc:spChg>
      </pc:sldChg>
      <pc:sldChg chg="modSp mod">
        <pc:chgData name="Stefanos Kormalis" userId="7e3e8ca805be3753" providerId="LiveId" clId="{83375BE3-4252-4EA5-97F9-6226FC071F48}" dt="2025-03-08T14:09:32.412" v="140" actId="1036"/>
        <pc:sldMkLst>
          <pc:docMk/>
          <pc:sldMk cId="882193974" sldId="263"/>
        </pc:sldMkLst>
        <pc:spChg chg="mod">
          <ac:chgData name="Stefanos Kormalis" userId="7e3e8ca805be3753" providerId="LiveId" clId="{83375BE3-4252-4EA5-97F9-6226FC071F48}" dt="2025-03-08T14:08:53.902" v="100" actId="1036"/>
          <ac:spMkLst>
            <pc:docMk/>
            <pc:sldMk cId="882193974" sldId="263"/>
            <ac:spMk id="4" creationId="{E0C69B2D-3870-CB0F-496A-2664F3A29ADB}"/>
          </ac:spMkLst>
        </pc:spChg>
        <pc:spChg chg="mod">
          <ac:chgData name="Stefanos Kormalis" userId="7e3e8ca805be3753" providerId="LiveId" clId="{83375BE3-4252-4EA5-97F9-6226FC071F48}" dt="2025-03-08T14:09:32.412" v="140" actId="1036"/>
          <ac:spMkLst>
            <pc:docMk/>
            <pc:sldMk cId="882193974" sldId="263"/>
            <ac:spMk id="8" creationId="{BB5FA5E6-313B-9F26-EBE7-C1172EDBA8D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ADB8F-D66F-4202-A10E-62FB0DAB8F13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48956-B564-459C-A4C5-4C0C5AC03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7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1F13-91D6-384D-5E4A-2D904A7B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3B2F91-4634-B2AE-FDF9-805160EF4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0DAB2-9FFA-3732-31C0-9C75ACD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22149-311A-CBBD-9519-A4576D9D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A0B57-9577-2D89-BD97-31F1A9805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5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FBD5-F401-2E85-FD64-F5FAD684A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BAD21-95AD-E9DE-730C-7AB1A9256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9E2CC-2978-1F04-2758-F1B52C5D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8D04A-2786-4B4C-FC4C-E17F917D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156C5-60E4-7CDD-98DE-CF31503A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1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6D8AB2-B631-8778-6292-80002EC7E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1B34C-65EB-61E6-43E9-27C98FB82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5B222-5E17-FE81-978E-5FC34DD1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0361-8D8A-59DA-18C9-6C42A4E1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9A6CC-60F4-65C2-8A97-0EE485EE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89026-6997-72C2-B212-F0023118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14B07-2347-32E2-4F69-3596E09C0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7126E-4369-9545-FC06-A2C6FFDD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8B495-360C-B27C-8364-71E2CAFC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B6BC5-EDB6-267C-31C8-84D4B6CE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10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11DA4-14B6-318C-2A6B-CAB9C9204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90556-F1D9-4280-1018-67AF90518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B63D-F009-DDAB-9C6D-E3A400F0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DD8F6-1AB8-C1EE-FC5F-65DCBA686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D5FD2-7936-9AC4-482A-8EC3F701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3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B43D-0C5D-C6DE-2976-14B68221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995C0-6848-616C-3632-B1621F1C1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4C497-C465-292F-39C2-568568D36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2E56E2-5462-7867-D114-5AB0581A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15C2E2-C561-20D0-9F5F-6616F8DF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174E4-0B3B-E6C9-A38F-0341998C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1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D93D-A720-5472-A2BD-93AC94E2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498F5-2783-C11D-BAD0-E17F3A4A1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38FD9-C555-1F20-9EF3-CB53A3768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818BE-9FFA-2D4F-E232-902469DE0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C88484-8950-B61B-DEB0-BF22B9B20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99C344-87CC-BF40-206F-2BEFB02EC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F06205-FF33-9B79-5772-F7CFEF1E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0ABC7F-998C-83B8-E13F-AF6FC08C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84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27E4-524E-9BCD-BB23-9C49E64BD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580C29-A12C-67B0-D515-30C190A7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D4608-CF37-BAB8-524D-88A13EFC4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CD77D-6568-2568-0A3D-ED15D7CE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01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D11BD-A9FB-C7C6-D64B-B787B08D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A8982C-3FE1-0AE3-B964-C1932425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4E894-7F2B-C950-B9A1-0D223D6D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1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05A6D-49DD-04D1-698B-EE960943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E30FF-F800-265F-61DE-A4357500A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971C9-28CB-FF24-D3E1-EC100F446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9170C-2421-1AF0-AE0C-5086EE8A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F0DAE-3C72-31F9-FEEF-430906520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6D50E-7C74-DB92-455A-FA20F99B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A5F1-A30E-4DD3-9829-4E4A9A34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D4942-69A5-B6AA-7263-764A032DB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B890-1169-0988-9E71-0CE38C2AF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0233F-DCF4-79DC-CF09-FE6ECAAF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6ECD9-E053-3C06-58A7-323792A5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B058B-0F72-B22C-80A3-394D1CBD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5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2C264D-A540-5911-45DA-84994DF8E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3A4AC3-EFDF-016E-E4DE-74BE71948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02D72-D52F-72FC-DFFD-302AFCB42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5E64C-80FB-4AB6-9A53-D75F8BFBEFDA}" type="datetimeFigureOut">
              <a:rPr lang="en-US" smtClean="0"/>
              <a:t>7/8/2025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E1088-4CAB-31FE-41ED-A5E98E5BD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D20FC-597C-3596-45D1-7FF154325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177A2-997E-44B2-BD79-543FAD13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maps.app.goo.gl/2hyZPm4mb2rXNuQd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A574E-1793-EE78-F49E-D809504DA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EE0D9-CFD7-B429-BA11-DE8095A8DA33}"/>
              </a:ext>
            </a:extLst>
          </p:cNvPr>
          <p:cNvSpPr txBox="1"/>
          <p:nvPr/>
        </p:nvSpPr>
        <p:spPr>
          <a:xfrm>
            <a:off x="1384299" y="177799"/>
            <a:ext cx="9531351" cy="281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Noto Sans Hebrew"/>
              </a:rPr>
              <a:t>Mifras: A Unique Flagship Project</a:t>
            </a:r>
          </a:p>
          <a:p>
            <a:pPr algn="ctr"/>
            <a:endParaRPr lang="en-US" sz="2400" b="1" i="0" u="sng" dirty="0">
              <a:solidFill>
                <a:schemeClr val="accent2">
                  <a:lumMod val="20000"/>
                  <a:lumOff val="80000"/>
                </a:schemeClr>
              </a:solidFill>
              <a:latin typeface="Noto Sans Hebrew"/>
            </a:endParaRPr>
          </a:p>
          <a:p>
            <a:pPr algn="ctr">
              <a:lnSpc>
                <a:spcPts val="1875"/>
              </a:lnSpc>
            </a:pPr>
            <a:r>
              <a:rPr lang="en-US" sz="2400" b="1" i="0" dirty="0">
                <a:solidFill>
                  <a:schemeClr val="accent2">
                    <a:lumMod val="20000"/>
                    <a:lumOff val="80000"/>
                  </a:schemeClr>
                </a:solidFill>
                <a:latin typeface="Noto Sans Hebrew"/>
              </a:rPr>
              <a:t>Our luxury villa project in Paros offers 8 unique villas, located in the beating heart of the island, within touching distance of the spectacular beaches and the main attractions. Each villa is carefully designed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Noto Sans Hebrew"/>
              </a:rPr>
              <a:t>including</a:t>
            </a:r>
            <a:r>
              <a:rPr lang="en-US" sz="2400" b="1" i="0" dirty="0">
                <a:solidFill>
                  <a:schemeClr val="accent2">
                    <a:lumMod val="20000"/>
                    <a:lumOff val="80000"/>
                  </a:schemeClr>
                </a:solidFill>
                <a:latin typeface="Noto Sans Hebrew"/>
              </a:rPr>
              <a:t> private pools, panoramic views, and modern design. This is your opportunity to invest in a luxury property on one of the most sought-after islands in Greece and guarantee yourself unforgettable vacations and a high return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2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ניין, בחוץ, בריכה, מי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779B367-9A99-0BA9-D1A0-C1C309878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22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832BD3-2249-AFFE-B9C1-98F075C1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 descr="תמונה שמכילה שמיים, בחוץ, עץ, בניי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5D6945D-84B7-374F-B55A-390A633D9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78562" cy="6858000"/>
          </a:xfrm>
        </p:spPr>
      </p:pic>
    </p:spTree>
    <p:extLst>
      <p:ext uri="{BB962C8B-B14F-4D97-AF65-F5344CB8AC3E}">
        <p14:creationId xmlns:p14="http://schemas.microsoft.com/office/powerpoint/2010/main" val="111378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1C646-13F5-B043-3A87-C2588FF43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A665A1B-64B8-A06F-CB12-50BE7802B11A}"/>
              </a:ext>
            </a:extLst>
          </p:cNvPr>
          <p:cNvSpPr/>
          <p:nvPr/>
        </p:nvSpPr>
        <p:spPr>
          <a:xfrm>
            <a:off x="2265989" y="3563298"/>
            <a:ext cx="1041400" cy="668867"/>
          </a:xfrm>
          <a:prstGeom prst="ellipse">
            <a:avLst/>
          </a:prstGeom>
          <a:noFill/>
          <a:ln w="539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1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0A45B9-2F3E-876F-8389-D3FEB0C77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" y="3471862"/>
            <a:ext cx="6119136" cy="30595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6E57B-0CC8-62E2-0B87-83803B13A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2" y="3471861"/>
            <a:ext cx="6119133" cy="3059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5884D4-FD08-CF36-E908-316462A55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35" y="326570"/>
            <a:ext cx="6068740" cy="3034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86E4E6-AD0D-2937-79C7-C0818C990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" y="326570"/>
            <a:ext cx="6068740" cy="303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8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450523-1CCA-E9FC-A8B6-EE3C76DB9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31" y="464134"/>
            <a:ext cx="5929732" cy="2964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2BCDF3-95BF-4EDA-C232-F672A8DAC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464134"/>
            <a:ext cx="5929731" cy="29648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A23ADE-E622-1AEC-8D00-84CAA0970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31" y="3569863"/>
            <a:ext cx="5929732" cy="2964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25E340-B280-AA4B-45E8-877203922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" y="3569865"/>
            <a:ext cx="5929731" cy="29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57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2FB0318-7F52-6008-24B1-F05F6B6538EB}"/>
              </a:ext>
            </a:extLst>
          </p:cNvPr>
          <p:cNvSpPr txBox="1"/>
          <p:nvPr/>
        </p:nvSpPr>
        <p:spPr>
          <a:xfrm>
            <a:off x="343475" y="134793"/>
            <a:ext cx="58007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sng" dirty="0">
                <a:solidFill>
                  <a:srgbClr val="000103"/>
                </a:solidFill>
                <a:effectLst/>
                <a:latin typeface="Noto Sans Hebrew"/>
              </a:rPr>
              <a:t>Villa K2-04 (A4) With Breathtaking Sea &amp; Sunset View</a:t>
            </a:r>
          </a:p>
          <a:p>
            <a:r>
              <a:rPr lang="en-US" dirty="0">
                <a:solidFill>
                  <a:srgbClr val="000103"/>
                </a:solidFill>
                <a:latin typeface="Noto Sans Hebrew"/>
              </a:rPr>
              <a:t>Located in western Paros near </a:t>
            </a:r>
            <a:r>
              <a:rPr lang="en-US" dirty="0" err="1">
                <a:solidFill>
                  <a:srgbClr val="000103"/>
                </a:solidFill>
                <a:latin typeface="Noto Sans Hebrew"/>
              </a:rPr>
              <a:t>Pounta</a:t>
            </a:r>
            <a:r>
              <a:rPr lang="en-US" dirty="0">
                <a:solidFill>
                  <a:srgbClr val="000103"/>
                </a:solidFill>
                <a:latin typeface="Noto Sans Hebrew"/>
              </a:rPr>
              <a:t>, Within the city plan, overlooking the sea, Antiparos island &amp; the sunset. 600m from the sea, 2km from the port of </a:t>
            </a:r>
            <a:r>
              <a:rPr lang="en-US" dirty="0" err="1">
                <a:solidFill>
                  <a:srgbClr val="000103"/>
                </a:solidFill>
                <a:latin typeface="Noto Sans Hebrew"/>
              </a:rPr>
              <a:t>Pounta</a:t>
            </a:r>
            <a:r>
              <a:rPr lang="en-US" dirty="0">
                <a:solidFill>
                  <a:srgbClr val="000103"/>
                </a:solidFill>
                <a:latin typeface="Noto Sans Hebrew"/>
              </a:rPr>
              <a:t>, 6km from the airport, 7 km from the port. </a:t>
            </a:r>
          </a:p>
          <a:p>
            <a:r>
              <a:rPr lang="en-US" dirty="0">
                <a:solidFill>
                  <a:srgbClr val="000103"/>
                </a:solidFill>
                <a:latin typeface="Noto Sans Hebrew"/>
              </a:rPr>
              <a:t>Under construction, to be delivered on April 30</a:t>
            </a:r>
            <a:r>
              <a:rPr lang="en-US" baseline="30000" dirty="0">
                <a:solidFill>
                  <a:srgbClr val="000103"/>
                </a:solidFill>
                <a:latin typeface="Noto Sans Hebrew"/>
              </a:rPr>
              <a:t>th</a:t>
            </a:r>
            <a:r>
              <a:rPr lang="en-US" dirty="0">
                <a:solidFill>
                  <a:srgbClr val="000103"/>
                </a:solidFill>
                <a:latin typeface="Noto Sans Hebrew"/>
              </a:rPr>
              <a:t> 2026.</a:t>
            </a:r>
          </a:p>
          <a:p>
            <a:r>
              <a:rPr lang="en-US" b="1" dirty="0">
                <a:solidFill>
                  <a:srgbClr val="000103"/>
                </a:solidFill>
                <a:latin typeface="Noto Sans Hebrew"/>
              </a:rPr>
              <a:t>Delivered ready to move</a:t>
            </a:r>
            <a:r>
              <a:rPr lang="en-US" dirty="0">
                <a:solidFill>
                  <a:srgbClr val="000103"/>
                </a:solidFill>
                <a:latin typeface="Noto Sans Hebrew"/>
              </a:rPr>
              <a:t>. Only thing missing are black &amp; white appliances &amp; furniture!</a:t>
            </a:r>
          </a:p>
          <a:p>
            <a:r>
              <a:rPr lang="en-US" b="1" i="0" dirty="0">
                <a:solidFill>
                  <a:srgbClr val="000103"/>
                </a:solidFill>
                <a:effectLst/>
                <a:latin typeface="Noto Sans Hebrew"/>
              </a:rPr>
              <a:t>Land area: </a:t>
            </a:r>
            <a:r>
              <a:rPr lang="en-US" b="0" i="0" dirty="0">
                <a:solidFill>
                  <a:srgbClr val="000103"/>
                </a:solidFill>
                <a:effectLst/>
                <a:latin typeface="Noto Sans Hebrew"/>
              </a:rPr>
              <a:t>318.90 sqm (privately owned – vertical property)</a:t>
            </a:r>
            <a:br>
              <a:rPr lang="en-US" dirty="0"/>
            </a:br>
            <a:r>
              <a:rPr lang="en-US" b="1" i="0" dirty="0">
                <a:solidFill>
                  <a:srgbClr val="000103"/>
                </a:solidFill>
                <a:effectLst/>
                <a:latin typeface="Noto Sans Hebrew"/>
              </a:rPr>
              <a:t>Built-up area: </a:t>
            </a:r>
            <a:r>
              <a:rPr lang="en-US" b="0" i="0" dirty="0">
                <a:solidFill>
                  <a:srgbClr val="000103"/>
                </a:solidFill>
                <a:effectLst/>
                <a:latin typeface="Noto Sans Hebrew"/>
              </a:rPr>
              <a:t>120.00 sqm</a:t>
            </a:r>
            <a:br>
              <a:rPr lang="en-US" dirty="0"/>
            </a:br>
            <a:r>
              <a:rPr lang="en-US" b="1" i="0" dirty="0">
                <a:solidFill>
                  <a:srgbClr val="000103"/>
                </a:solidFill>
                <a:effectLst/>
                <a:latin typeface="Noto Sans Hebrew"/>
              </a:rPr>
              <a:t>Rooms: 2</a:t>
            </a:r>
            <a:r>
              <a:rPr lang="en-US" b="0" i="0" dirty="0">
                <a:solidFill>
                  <a:srgbClr val="000103"/>
                </a:solidFill>
                <a:effectLst/>
                <a:latin typeface="Noto Sans Hebrew"/>
              </a:rPr>
              <a:t> master bedrooms with en-suite bathrooms, living room, dining room &amp; kitchen area</a:t>
            </a:r>
          </a:p>
          <a:p>
            <a:r>
              <a:rPr lang="en-US" b="0" i="0" dirty="0">
                <a:solidFill>
                  <a:srgbClr val="000103"/>
                </a:solidFill>
                <a:effectLst/>
                <a:latin typeface="Noto Sans Hebrew"/>
                <a:hlinkClick r:id="rId2"/>
              </a:rPr>
              <a:t>https://maps.app.goo.gl/2hyZPm4mb2rXNuQdA</a:t>
            </a:r>
            <a:r>
              <a:rPr lang="en-US" dirty="0">
                <a:solidFill>
                  <a:srgbClr val="000103"/>
                </a:solidFill>
                <a:latin typeface="Noto Sans Hebrew"/>
              </a:rPr>
              <a:t> 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AD45AD-4DE3-9E9F-37CE-EDEA762E9632}"/>
              </a:ext>
            </a:extLst>
          </p:cNvPr>
          <p:cNvSpPr txBox="1"/>
          <p:nvPr/>
        </p:nvSpPr>
        <p:spPr>
          <a:xfrm>
            <a:off x="6771924" y="134793"/>
            <a:ext cx="522540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103"/>
                </a:solidFill>
                <a:latin typeface="Noto Sans Hebrew"/>
              </a:rPr>
              <a:t>Included:</a:t>
            </a:r>
            <a:r>
              <a:rPr lang="en-US" sz="1800" dirty="0">
                <a:solidFill>
                  <a:srgbClr val="000103"/>
                </a:solidFill>
                <a:latin typeface="Noto Sans Hebrew"/>
              </a:rPr>
              <a:t> </a:t>
            </a: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Stone Built Luxury Construction</a:t>
            </a: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Fully equipped bathrooms </a:t>
            </a:r>
          </a:p>
          <a:p>
            <a:r>
              <a:rPr lang="en-US" dirty="0">
                <a:solidFill>
                  <a:srgbClr val="000103"/>
                </a:solidFill>
                <a:latin typeface="Noto Sans Hebrew"/>
              </a:rPr>
              <a:t>Italian Kitchen furniture </a:t>
            </a: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Hidden Led Lighting in False Ceilings &amp; all faucets </a:t>
            </a: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Full size (18 </a:t>
            </a:r>
            <a:r>
              <a:rPr lang="en-US" sz="1800" b="0" i="0" dirty="0">
                <a:solidFill>
                  <a:srgbClr val="000103"/>
                </a:solidFill>
                <a:effectLst/>
                <a:latin typeface="Noto Sans Hebrew"/>
              </a:rPr>
              <a:t>sqm</a:t>
            </a:r>
            <a:r>
              <a:rPr lang="en-US" sz="1800" dirty="0">
                <a:solidFill>
                  <a:srgbClr val="000103"/>
                </a:solidFill>
                <a:latin typeface="Noto Sans Hebrew"/>
              </a:rPr>
              <a:t>) &amp; Depth Pool</a:t>
            </a:r>
          </a:p>
          <a:p>
            <a:r>
              <a:rPr lang="en-US" dirty="0">
                <a:solidFill>
                  <a:srgbClr val="000103"/>
                </a:solidFill>
                <a:latin typeface="Noto Sans Hebrew"/>
              </a:rPr>
              <a:t>Private Parking</a:t>
            </a:r>
            <a:endParaRPr lang="en-US" sz="1800" dirty="0">
              <a:solidFill>
                <a:srgbClr val="000103"/>
              </a:solidFill>
              <a:latin typeface="Noto Sans Hebrew"/>
            </a:endParaRP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A/C in all rooms</a:t>
            </a: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Gardens Landscaping with automatic watering system</a:t>
            </a: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Solar water heating system</a:t>
            </a:r>
            <a:endParaRPr lang="el-GR" sz="1800" dirty="0">
              <a:solidFill>
                <a:srgbClr val="000103"/>
              </a:solidFill>
              <a:latin typeface="Noto Sans Hebrew"/>
            </a:endParaRP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Wi-Fi</a:t>
            </a: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Alarm</a:t>
            </a:r>
            <a:endParaRPr lang="el-GR" sz="1800" dirty="0">
              <a:solidFill>
                <a:srgbClr val="000103"/>
              </a:solidFill>
              <a:latin typeface="Noto Sans Hebrew"/>
            </a:endParaRPr>
          </a:p>
          <a:p>
            <a:r>
              <a:rPr lang="en-US" sz="1800" dirty="0">
                <a:solidFill>
                  <a:srgbClr val="000103"/>
                </a:solidFill>
                <a:latin typeface="Noto Sans Hebrew"/>
              </a:rPr>
              <a:t>Armored Door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E1789D-8F91-D991-7401-C636E2097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1" y="3791816"/>
            <a:ext cx="5900398" cy="2950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B6579-ECD2-046D-D330-05904135A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00" y="3791816"/>
            <a:ext cx="5900397" cy="29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46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A5DB423-05E8-32FC-4649-13857FAF09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572817"/>
              </p:ext>
            </p:extLst>
          </p:nvPr>
        </p:nvGraphicFramePr>
        <p:xfrm>
          <a:off x="98425" y="98425"/>
          <a:ext cx="14477546" cy="8276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8346400" imgH="16201652" progId="Acrobat.Document.11">
                  <p:embed/>
                </p:oleObj>
              </mc:Choice>
              <mc:Fallback>
                <p:oleObj name="Acrobat Document" r:id="rId2" imgW="28346400" imgH="16201652" progId="Acrobat.Document.1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A5DB423-05E8-32FC-4649-13857FAF09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4477546" cy="8276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95922C90-8C50-2565-E0D2-634C1D6AC83B}"/>
              </a:ext>
            </a:extLst>
          </p:cNvPr>
          <p:cNvSpPr/>
          <p:nvPr/>
        </p:nvSpPr>
        <p:spPr>
          <a:xfrm rot="10800000">
            <a:off x="8156241" y="838987"/>
            <a:ext cx="480780" cy="2582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168F50-C5A4-F5F6-4051-62B5AE997E68}"/>
              </a:ext>
            </a:extLst>
          </p:cNvPr>
          <p:cNvSpPr/>
          <p:nvPr/>
        </p:nvSpPr>
        <p:spPr>
          <a:xfrm>
            <a:off x="1141639" y="317046"/>
            <a:ext cx="6735536" cy="2540454"/>
          </a:xfrm>
          <a:prstGeom prst="rect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31F9A-D76F-3349-BC2A-FAFFEC2FD70B}"/>
              </a:ext>
            </a:extLst>
          </p:cNvPr>
          <p:cNvSpPr txBox="1"/>
          <p:nvPr/>
        </p:nvSpPr>
        <p:spPr>
          <a:xfrm>
            <a:off x="7877175" y="457909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VILLA K2-04</a:t>
            </a:r>
          </a:p>
        </p:txBody>
      </p:sp>
    </p:spTree>
    <p:extLst>
      <p:ext uri="{BB962C8B-B14F-4D97-AF65-F5344CB8AC3E}">
        <p14:creationId xmlns:p14="http://schemas.microsoft.com/office/powerpoint/2010/main" val="112457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A0BAFC-1C7F-4675-7B0F-E06149A0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 descr="תמונה שמכילה טקסט, צילום מסך, תצוגה, מלב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D5B7FDA-3560-DA82-EF9D-A92E3187A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42" y="0"/>
            <a:ext cx="12404942" cy="6858000"/>
          </a:xfrm>
        </p:spPr>
      </p:pic>
    </p:spTree>
    <p:extLst>
      <p:ext uri="{BB962C8B-B14F-4D97-AF65-F5344CB8AC3E}">
        <p14:creationId xmlns:p14="http://schemas.microsoft.com/office/powerpoint/2010/main" val="1413222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266</Words>
  <Application>Microsoft Office PowerPoint</Application>
  <PresentationFormat>מסך רחב</PresentationFormat>
  <Paragraphs>23</Paragraphs>
  <Slides>9</Slides>
  <Notes>0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Noto Sans Hebrew</vt:lpstr>
      <vt:lpstr>Office Theme</vt:lpstr>
      <vt:lpstr>Acrobat Document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Stefanos Kormalis</dc:creator>
  <cp:lastModifiedBy>Ben Meir</cp:lastModifiedBy>
  <cp:revision>7</cp:revision>
  <dcterms:created xsi:type="dcterms:W3CDTF">2025-02-27T14:23:51Z</dcterms:created>
  <dcterms:modified xsi:type="dcterms:W3CDTF">2025-07-08T10:33:35Z</dcterms:modified>
</cp:coreProperties>
</file>