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s Kormalis" userId="7e3e8ca805be3753" providerId="LiveId" clId="{C203333C-787C-48DD-980F-AC95611850A1}"/>
    <pc:docChg chg="undo redo custSel addSld modSld sldOrd">
      <pc:chgData name="Stefanos Kormalis" userId="7e3e8ca805be3753" providerId="LiveId" clId="{C203333C-787C-48DD-980F-AC95611850A1}" dt="2025-03-08T10:52:41.760" v="1546" actId="20577"/>
      <pc:docMkLst>
        <pc:docMk/>
      </pc:docMkLst>
      <pc:sldChg chg="addSp modSp mod">
        <pc:chgData name="Stefanos Kormalis" userId="7e3e8ca805be3753" providerId="LiveId" clId="{C203333C-787C-48DD-980F-AC95611850A1}" dt="2025-02-27T16:24:19.732" v="1170" actId="255"/>
        <pc:sldMkLst>
          <pc:docMk/>
          <pc:sldMk cId="3396022005" sldId="256"/>
        </pc:sldMkLst>
        <pc:spChg chg="add mod">
          <ac:chgData name="Stefanos Kormalis" userId="7e3e8ca805be3753" providerId="LiveId" clId="{C203333C-787C-48DD-980F-AC95611850A1}" dt="2025-02-27T16:24:19.732" v="1170" actId="255"/>
          <ac:spMkLst>
            <pc:docMk/>
            <pc:sldMk cId="3396022005" sldId="256"/>
            <ac:spMk id="6" creationId="{8DDEE0D9-CFD7-B429-BA11-DE8095A8DA33}"/>
          </ac:spMkLst>
        </pc:spChg>
        <pc:picChg chg="mod">
          <ac:chgData name="Stefanos Kormalis" userId="7e3e8ca805be3753" providerId="LiveId" clId="{C203333C-787C-48DD-980F-AC95611850A1}" dt="2025-02-27T16:23:15.631" v="1158" actId="14100"/>
          <ac:picMkLst>
            <pc:docMk/>
            <pc:sldMk cId="3396022005" sldId="256"/>
            <ac:picMk id="5" creationId="{DD4A574E-1793-EE78-F49E-D809504DA496}"/>
          </ac:picMkLst>
        </pc:picChg>
      </pc:sldChg>
      <pc:sldChg chg="addSp modSp mod">
        <pc:chgData name="Stefanos Kormalis" userId="7e3e8ca805be3753" providerId="LiveId" clId="{C203333C-787C-48DD-980F-AC95611850A1}" dt="2025-02-27T16:23:16.696" v="1161" actId="1035"/>
        <pc:sldMkLst>
          <pc:docMk/>
          <pc:sldMk cId="715717584" sldId="257"/>
        </pc:sldMkLst>
        <pc:spChg chg="add mod">
          <ac:chgData name="Stefanos Kormalis" userId="7e3e8ca805be3753" providerId="LiveId" clId="{C203333C-787C-48DD-980F-AC95611850A1}" dt="2025-02-27T16:23:16.696" v="1161" actId="1035"/>
          <ac:spMkLst>
            <pc:docMk/>
            <pc:sldMk cId="715717584" sldId="257"/>
            <ac:spMk id="6" creationId="{6A665A1B-64B8-A06F-CB12-50BE7802B11A}"/>
          </ac:spMkLst>
        </pc:spChg>
        <pc:picChg chg="mod">
          <ac:chgData name="Stefanos Kormalis" userId="7e3e8ca805be3753" providerId="LiveId" clId="{C203333C-787C-48DD-980F-AC95611850A1}" dt="2025-02-27T16:23:16.016" v="1160" actId="14100"/>
          <ac:picMkLst>
            <pc:docMk/>
            <pc:sldMk cId="715717584" sldId="257"/>
            <ac:picMk id="5" creationId="{1ED1C646-13F5-B043-3A87-C2588FF435D3}"/>
          </ac:picMkLst>
        </pc:picChg>
      </pc:sldChg>
      <pc:sldChg chg="addSp modSp mod">
        <pc:chgData name="Stefanos Kormalis" userId="7e3e8ca805be3753" providerId="LiveId" clId="{C203333C-787C-48DD-980F-AC95611850A1}" dt="2025-02-27T14:51:14.315" v="269" actId="14100"/>
        <pc:sldMkLst>
          <pc:docMk/>
          <pc:sldMk cId="2683280604" sldId="258"/>
        </pc:sldMkLst>
        <pc:picChg chg="mod">
          <ac:chgData name="Stefanos Kormalis" userId="7e3e8ca805be3753" providerId="LiveId" clId="{C203333C-787C-48DD-980F-AC95611850A1}" dt="2025-02-27T14:51:09.455" v="268" actId="14100"/>
          <ac:picMkLst>
            <pc:docMk/>
            <pc:sldMk cId="2683280604" sldId="258"/>
            <ac:picMk id="5" creationId="{E1BD2B80-2A74-5E4D-5913-AFA53B86BEEE}"/>
          </ac:picMkLst>
        </pc:picChg>
        <pc:picChg chg="mod ord">
          <ac:chgData name="Stefanos Kormalis" userId="7e3e8ca805be3753" providerId="LiveId" clId="{C203333C-787C-48DD-980F-AC95611850A1}" dt="2025-02-27T14:50:09.755" v="249" actId="14100"/>
          <ac:picMkLst>
            <pc:docMk/>
            <pc:sldMk cId="2683280604" sldId="258"/>
            <ac:picMk id="7" creationId="{46C9C1B8-E813-2C66-35D6-E1C03CB74A75}"/>
          </ac:picMkLst>
        </pc:picChg>
        <pc:picChg chg="mod ord">
          <ac:chgData name="Stefanos Kormalis" userId="7e3e8ca805be3753" providerId="LiveId" clId="{C203333C-787C-48DD-980F-AC95611850A1}" dt="2025-02-27T14:50:04.425" v="248" actId="14100"/>
          <ac:picMkLst>
            <pc:docMk/>
            <pc:sldMk cId="2683280604" sldId="258"/>
            <ac:picMk id="9" creationId="{31E29860-D7E6-9A07-C1B8-4BD65115FA82}"/>
          </ac:picMkLst>
        </pc:picChg>
        <pc:picChg chg="add mod">
          <ac:chgData name="Stefanos Kormalis" userId="7e3e8ca805be3753" providerId="LiveId" clId="{C203333C-787C-48DD-980F-AC95611850A1}" dt="2025-02-27T14:51:14.315" v="269" actId="14100"/>
          <ac:picMkLst>
            <pc:docMk/>
            <pc:sldMk cId="2683280604" sldId="258"/>
            <ac:picMk id="11" creationId="{405EDE63-A5DA-CACD-F694-C63FC7204646}"/>
          </ac:picMkLst>
        </pc:picChg>
      </pc:sldChg>
      <pc:sldChg chg="addSp delSp modSp mod">
        <pc:chgData name="Stefanos Kormalis" userId="7e3e8ca805be3753" providerId="LiveId" clId="{C203333C-787C-48DD-980F-AC95611850A1}" dt="2025-03-08T10:52:41.760" v="1546" actId="20577"/>
        <pc:sldMkLst>
          <pc:docMk/>
          <pc:sldMk cId="4154746875" sldId="259"/>
        </pc:sldMkLst>
        <pc:spChg chg="add mod">
          <ac:chgData name="Stefanos Kormalis" userId="7e3e8ca805be3753" providerId="LiveId" clId="{C203333C-787C-48DD-980F-AC95611850A1}" dt="2025-03-08T10:37:55.427" v="1543" actId="113"/>
          <ac:spMkLst>
            <pc:docMk/>
            <pc:sldMk cId="4154746875" sldId="259"/>
            <ac:spMk id="18" creationId="{02FB0318-7F52-6008-24B1-F05F6B6538EB}"/>
          </ac:spMkLst>
        </pc:spChg>
        <pc:spChg chg="add mod">
          <ac:chgData name="Stefanos Kormalis" userId="7e3e8ca805be3753" providerId="LiveId" clId="{C203333C-787C-48DD-980F-AC95611850A1}" dt="2025-03-08T10:52:41.760" v="1546" actId="20577"/>
          <ac:spMkLst>
            <pc:docMk/>
            <pc:sldMk cId="4154746875" sldId="259"/>
            <ac:spMk id="19" creationId="{7BAD45AD-4DE3-9E9F-37CE-EDEA762E9632}"/>
          </ac:spMkLst>
        </pc:spChg>
        <pc:picChg chg="add mod">
          <ac:chgData name="Stefanos Kormalis" userId="7e3e8ca805be3753" providerId="LiveId" clId="{C203333C-787C-48DD-980F-AC95611850A1}" dt="2025-03-08T10:37:39.059" v="1541" actId="1036"/>
          <ac:picMkLst>
            <pc:docMk/>
            <pc:sldMk cId="4154746875" sldId="259"/>
            <ac:picMk id="5" creationId="{6DEB6579-ECD2-046D-D330-05904135AD82}"/>
          </ac:picMkLst>
        </pc:picChg>
        <pc:picChg chg="add mod">
          <ac:chgData name="Stefanos Kormalis" userId="7e3e8ca805be3753" providerId="LiveId" clId="{C203333C-787C-48DD-980F-AC95611850A1}" dt="2025-03-08T10:37:39.059" v="1541" actId="1036"/>
          <ac:picMkLst>
            <pc:docMk/>
            <pc:sldMk cId="4154746875" sldId="259"/>
            <ac:picMk id="15" creationId="{EEE1789D-8F91-D991-7401-C636E2097046}"/>
          </ac:picMkLst>
        </pc:picChg>
      </pc:sldChg>
      <pc:sldChg chg="addSp modSp new mod ord">
        <pc:chgData name="Stefanos Kormalis" userId="7e3e8ca805be3753" providerId="LiveId" clId="{C203333C-787C-48DD-980F-AC95611850A1}" dt="2025-02-27T14:30:20.774" v="135"/>
        <pc:sldMkLst>
          <pc:docMk/>
          <pc:sldMk cId="1071257161" sldId="260"/>
        </pc:sldMkLst>
        <pc:picChg chg="add mod">
          <ac:chgData name="Stefanos Kormalis" userId="7e3e8ca805be3753" providerId="LiveId" clId="{C203333C-787C-48DD-980F-AC95611850A1}" dt="2025-02-27T14:28:59.084" v="62" actId="14100"/>
          <ac:picMkLst>
            <pc:docMk/>
            <pc:sldMk cId="1071257161" sldId="260"/>
            <ac:picMk id="7" creationId="{3525E340-B280-AA4B-45E8-8772039221CE}"/>
          </ac:picMkLst>
        </pc:picChg>
        <pc:picChg chg="add mod">
          <ac:chgData name="Stefanos Kormalis" userId="7e3e8ca805be3753" providerId="LiveId" clId="{C203333C-787C-48DD-980F-AC95611850A1}" dt="2025-02-27T14:29:01.435" v="63" actId="14100"/>
          <ac:picMkLst>
            <pc:docMk/>
            <pc:sldMk cId="1071257161" sldId="260"/>
            <ac:picMk id="9" creationId="{BDA23ADE-E622-1AEC-8D00-84CAA097026E}"/>
          </ac:picMkLst>
        </pc:picChg>
        <pc:picChg chg="add mod">
          <ac:chgData name="Stefanos Kormalis" userId="7e3e8ca805be3753" providerId="LiveId" clId="{C203333C-787C-48DD-980F-AC95611850A1}" dt="2025-02-27T14:28:55.424" v="61" actId="14100"/>
          <ac:picMkLst>
            <pc:docMk/>
            <pc:sldMk cId="1071257161" sldId="260"/>
            <ac:picMk id="11" creationId="{252BCDF3-95BF-4EDA-C232-F672A8DACF24}"/>
          </ac:picMkLst>
        </pc:picChg>
        <pc:picChg chg="add mod">
          <ac:chgData name="Stefanos Kormalis" userId="7e3e8ca805be3753" providerId="LiveId" clId="{C203333C-787C-48DD-980F-AC95611850A1}" dt="2025-02-27T14:28:52.775" v="60" actId="14100"/>
          <ac:picMkLst>
            <pc:docMk/>
            <pc:sldMk cId="1071257161" sldId="260"/>
            <ac:picMk id="13" creationId="{65450523-1CCA-E9FC-A8B6-EE3C76DB97A8}"/>
          </ac:picMkLst>
        </pc:picChg>
      </pc:sldChg>
      <pc:sldChg chg="addSp delSp modSp new mod">
        <pc:chgData name="Stefanos Kormalis" userId="7e3e8ca805be3753" providerId="LiveId" clId="{C203333C-787C-48DD-980F-AC95611850A1}" dt="2025-02-27T14:38:15.424" v="154" actId="1036"/>
        <pc:sldMkLst>
          <pc:docMk/>
          <pc:sldMk cId="2214113925" sldId="261"/>
        </pc:sldMkLst>
        <pc:graphicFrameChg chg="add mod">
          <ac:chgData name="Stefanos Kormalis" userId="7e3e8ca805be3753" providerId="LiveId" clId="{C203333C-787C-48DD-980F-AC95611850A1}" dt="2025-02-27T14:38:15.424" v="154" actId="1036"/>
          <ac:graphicFrameMkLst>
            <pc:docMk/>
            <pc:sldMk cId="2214113925" sldId="261"/>
            <ac:graphicFrameMk id="4" creationId="{116A93BD-A780-A595-3437-F78EBA8EE50A}"/>
          </ac:graphicFrameMkLst>
        </pc:graphicFrameChg>
      </pc:sldChg>
      <pc:sldChg chg="addSp delSp modSp new mod">
        <pc:chgData name="Stefanos Kormalis" userId="7e3e8ca805be3753" providerId="LiveId" clId="{C203333C-787C-48DD-980F-AC95611850A1}" dt="2025-02-27T16:37:19.567" v="1199" actId="1076"/>
        <pc:sldMkLst>
          <pc:docMk/>
          <pc:sldMk cId="1124579387" sldId="262"/>
        </pc:sldMkLst>
        <pc:spChg chg="add mod">
          <ac:chgData name="Stefanos Kormalis" userId="7e3e8ca805be3753" providerId="LiveId" clId="{C203333C-787C-48DD-980F-AC95611850A1}" dt="2025-02-27T16:37:19.567" v="1199" actId="1076"/>
          <ac:spMkLst>
            <pc:docMk/>
            <pc:sldMk cId="1124579387" sldId="262"/>
            <ac:spMk id="2" creationId="{04A31F9A-D76F-3349-BC2A-FAFFEC2FD70B}"/>
          </ac:spMkLst>
        </pc:spChg>
        <pc:spChg chg="add mod">
          <ac:chgData name="Stefanos Kormalis" userId="7e3e8ca805be3753" providerId="LiveId" clId="{C203333C-787C-48DD-980F-AC95611850A1}" dt="2025-02-27T16:19:50.728" v="1115" actId="1076"/>
          <ac:spMkLst>
            <pc:docMk/>
            <pc:sldMk cId="1124579387" sldId="262"/>
            <ac:spMk id="5" creationId="{95922C90-8C50-2565-E0D2-634C1D6AC83B}"/>
          </ac:spMkLst>
        </pc:spChg>
        <pc:spChg chg="add mod ord">
          <ac:chgData name="Stefanos Kormalis" userId="7e3e8ca805be3753" providerId="LiveId" clId="{C203333C-787C-48DD-980F-AC95611850A1}" dt="2025-02-27T16:19:20.686" v="1111" actId="692"/>
          <ac:spMkLst>
            <pc:docMk/>
            <pc:sldMk cId="1124579387" sldId="262"/>
            <ac:spMk id="6" creationId="{EC168F50-C5A4-F5F6-4051-62B5AE997E68}"/>
          </ac:spMkLst>
        </pc:spChg>
        <pc:graphicFrameChg chg="add mod">
          <ac:chgData name="Stefanos Kormalis" userId="7e3e8ca805be3753" providerId="LiveId" clId="{C203333C-787C-48DD-980F-AC95611850A1}" dt="2025-02-27T16:03:16.126" v="1068" actId="14100"/>
          <ac:graphicFrameMkLst>
            <pc:docMk/>
            <pc:sldMk cId="1124579387" sldId="262"/>
            <ac:graphicFrameMk id="4" creationId="{A0D5E5DA-BBA9-BCDF-C484-68DCD5098CED}"/>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41F13-91D6-384D-5E4A-2D904A7B9A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3B2F91-4634-B2AE-FDF9-805160EF44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10DAB2-9FFA-3732-31C0-9C75ACDCE8A8}"/>
              </a:ext>
            </a:extLst>
          </p:cNvPr>
          <p:cNvSpPr>
            <a:spLocks noGrp="1"/>
          </p:cNvSpPr>
          <p:nvPr>
            <p:ph type="dt" sz="half" idx="10"/>
          </p:nvPr>
        </p:nvSpPr>
        <p:spPr/>
        <p:txBody>
          <a:bodyPr/>
          <a:lstStyle/>
          <a:p>
            <a:fld id="{F165E64C-80FB-4AB6-9A53-D75F8BFBEFDA}" type="datetimeFigureOut">
              <a:rPr lang="en-US" smtClean="0"/>
              <a:t>08-Mar-25</a:t>
            </a:fld>
            <a:endParaRPr lang="en-US"/>
          </a:p>
        </p:txBody>
      </p:sp>
      <p:sp>
        <p:nvSpPr>
          <p:cNvPr id="5" name="Footer Placeholder 4">
            <a:extLst>
              <a:ext uri="{FF2B5EF4-FFF2-40B4-BE49-F238E27FC236}">
                <a16:creationId xmlns:a16="http://schemas.microsoft.com/office/drawing/2014/main" id="{6EC22149-311A-CBBD-9519-A4576D9D2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A0B57-9577-2D89-BD97-31F1A9805BAB}"/>
              </a:ext>
            </a:extLst>
          </p:cNvPr>
          <p:cNvSpPr>
            <a:spLocks noGrp="1"/>
          </p:cNvSpPr>
          <p:nvPr>
            <p:ph type="sldNum" sz="quarter" idx="12"/>
          </p:nvPr>
        </p:nvSpPr>
        <p:spPr/>
        <p:txBody>
          <a:bodyPr/>
          <a:lstStyle/>
          <a:p>
            <a:fld id="{DCB177A2-997E-44B2-BD79-543FAD133A4C}" type="slidenum">
              <a:rPr lang="en-US" smtClean="0"/>
              <a:t>‹#›</a:t>
            </a:fld>
            <a:endParaRPr lang="en-US"/>
          </a:p>
        </p:txBody>
      </p:sp>
    </p:spTree>
    <p:extLst>
      <p:ext uri="{BB962C8B-B14F-4D97-AF65-F5344CB8AC3E}">
        <p14:creationId xmlns:p14="http://schemas.microsoft.com/office/powerpoint/2010/main" val="74365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FBD5-F401-2E85-FD64-F5FAD684AB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BBAD21-95AD-E9DE-730C-7AB1A9256C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79E2CC-2978-1F04-2758-F1B52C5D7260}"/>
              </a:ext>
            </a:extLst>
          </p:cNvPr>
          <p:cNvSpPr>
            <a:spLocks noGrp="1"/>
          </p:cNvSpPr>
          <p:nvPr>
            <p:ph type="dt" sz="half" idx="10"/>
          </p:nvPr>
        </p:nvSpPr>
        <p:spPr/>
        <p:txBody>
          <a:bodyPr/>
          <a:lstStyle/>
          <a:p>
            <a:fld id="{F165E64C-80FB-4AB6-9A53-D75F8BFBEFDA}" type="datetimeFigureOut">
              <a:rPr lang="en-US" smtClean="0"/>
              <a:t>08-Mar-25</a:t>
            </a:fld>
            <a:endParaRPr lang="en-US"/>
          </a:p>
        </p:txBody>
      </p:sp>
      <p:sp>
        <p:nvSpPr>
          <p:cNvPr id="5" name="Footer Placeholder 4">
            <a:extLst>
              <a:ext uri="{FF2B5EF4-FFF2-40B4-BE49-F238E27FC236}">
                <a16:creationId xmlns:a16="http://schemas.microsoft.com/office/drawing/2014/main" id="{0398D04A-2786-4B4C-FC4C-E17F917D3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156C5-60E4-7CDD-98DE-CF31503ACF64}"/>
              </a:ext>
            </a:extLst>
          </p:cNvPr>
          <p:cNvSpPr>
            <a:spLocks noGrp="1"/>
          </p:cNvSpPr>
          <p:nvPr>
            <p:ph type="sldNum" sz="quarter" idx="12"/>
          </p:nvPr>
        </p:nvSpPr>
        <p:spPr/>
        <p:txBody>
          <a:bodyPr/>
          <a:lstStyle/>
          <a:p>
            <a:fld id="{DCB177A2-997E-44B2-BD79-543FAD133A4C}" type="slidenum">
              <a:rPr lang="en-US" smtClean="0"/>
              <a:t>‹#›</a:t>
            </a:fld>
            <a:endParaRPr lang="en-US"/>
          </a:p>
        </p:txBody>
      </p:sp>
    </p:spTree>
    <p:extLst>
      <p:ext uri="{BB962C8B-B14F-4D97-AF65-F5344CB8AC3E}">
        <p14:creationId xmlns:p14="http://schemas.microsoft.com/office/powerpoint/2010/main" val="177451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6D8AB2-B631-8778-6292-80002EC7E4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01B34C-65EB-61E6-43E9-27C98FB82C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5B222-5E17-FE81-978E-5FC34DD13864}"/>
              </a:ext>
            </a:extLst>
          </p:cNvPr>
          <p:cNvSpPr>
            <a:spLocks noGrp="1"/>
          </p:cNvSpPr>
          <p:nvPr>
            <p:ph type="dt" sz="half" idx="10"/>
          </p:nvPr>
        </p:nvSpPr>
        <p:spPr/>
        <p:txBody>
          <a:bodyPr/>
          <a:lstStyle/>
          <a:p>
            <a:fld id="{F165E64C-80FB-4AB6-9A53-D75F8BFBEFDA}" type="datetimeFigureOut">
              <a:rPr lang="en-US" smtClean="0"/>
              <a:t>08-Mar-25</a:t>
            </a:fld>
            <a:endParaRPr lang="en-US"/>
          </a:p>
        </p:txBody>
      </p:sp>
      <p:sp>
        <p:nvSpPr>
          <p:cNvPr id="5" name="Footer Placeholder 4">
            <a:extLst>
              <a:ext uri="{FF2B5EF4-FFF2-40B4-BE49-F238E27FC236}">
                <a16:creationId xmlns:a16="http://schemas.microsoft.com/office/drawing/2014/main" id="{58440361-8D8A-59DA-18C9-6C42A4E16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B9A6CC-60F4-65C2-8A97-0EE485EE28B5}"/>
              </a:ext>
            </a:extLst>
          </p:cNvPr>
          <p:cNvSpPr>
            <a:spLocks noGrp="1"/>
          </p:cNvSpPr>
          <p:nvPr>
            <p:ph type="sldNum" sz="quarter" idx="12"/>
          </p:nvPr>
        </p:nvSpPr>
        <p:spPr/>
        <p:txBody>
          <a:bodyPr/>
          <a:lstStyle/>
          <a:p>
            <a:fld id="{DCB177A2-997E-44B2-BD79-543FAD133A4C}" type="slidenum">
              <a:rPr lang="en-US" smtClean="0"/>
              <a:t>‹#›</a:t>
            </a:fld>
            <a:endParaRPr lang="en-US"/>
          </a:p>
        </p:txBody>
      </p:sp>
    </p:spTree>
    <p:extLst>
      <p:ext uri="{BB962C8B-B14F-4D97-AF65-F5344CB8AC3E}">
        <p14:creationId xmlns:p14="http://schemas.microsoft.com/office/powerpoint/2010/main" val="29342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89026-6997-72C2-B212-F0023118B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14B07-2347-32E2-4F69-3596E09C03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7126E-4369-9545-FC06-A2C6FFDDD28E}"/>
              </a:ext>
            </a:extLst>
          </p:cNvPr>
          <p:cNvSpPr>
            <a:spLocks noGrp="1"/>
          </p:cNvSpPr>
          <p:nvPr>
            <p:ph type="dt" sz="half" idx="10"/>
          </p:nvPr>
        </p:nvSpPr>
        <p:spPr/>
        <p:txBody>
          <a:bodyPr/>
          <a:lstStyle/>
          <a:p>
            <a:fld id="{F165E64C-80FB-4AB6-9A53-D75F8BFBEFDA}" type="datetimeFigureOut">
              <a:rPr lang="en-US" smtClean="0"/>
              <a:t>08-Mar-25</a:t>
            </a:fld>
            <a:endParaRPr lang="en-US"/>
          </a:p>
        </p:txBody>
      </p:sp>
      <p:sp>
        <p:nvSpPr>
          <p:cNvPr id="5" name="Footer Placeholder 4">
            <a:extLst>
              <a:ext uri="{FF2B5EF4-FFF2-40B4-BE49-F238E27FC236}">
                <a16:creationId xmlns:a16="http://schemas.microsoft.com/office/drawing/2014/main" id="{2888B495-360C-B27C-8364-71E2CAFCC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B6BC5-EDB6-267C-31C8-84D4B6CE9327}"/>
              </a:ext>
            </a:extLst>
          </p:cNvPr>
          <p:cNvSpPr>
            <a:spLocks noGrp="1"/>
          </p:cNvSpPr>
          <p:nvPr>
            <p:ph type="sldNum" sz="quarter" idx="12"/>
          </p:nvPr>
        </p:nvSpPr>
        <p:spPr/>
        <p:txBody>
          <a:bodyPr/>
          <a:lstStyle/>
          <a:p>
            <a:fld id="{DCB177A2-997E-44B2-BD79-543FAD133A4C}" type="slidenum">
              <a:rPr lang="en-US" smtClean="0"/>
              <a:t>‹#›</a:t>
            </a:fld>
            <a:endParaRPr lang="en-US"/>
          </a:p>
        </p:txBody>
      </p:sp>
    </p:spTree>
    <p:extLst>
      <p:ext uri="{BB962C8B-B14F-4D97-AF65-F5344CB8AC3E}">
        <p14:creationId xmlns:p14="http://schemas.microsoft.com/office/powerpoint/2010/main" val="391861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1DA4-14B6-318C-2A6B-CAB9C92044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D90556-F1D9-4280-1018-67AF90518B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9B63D-F009-DDAB-9C6D-E3A400F0BF71}"/>
              </a:ext>
            </a:extLst>
          </p:cNvPr>
          <p:cNvSpPr>
            <a:spLocks noGrp="1"/>
          </p:cNvSpPr>
          <p:nvPr>
            <p:ph type="dt" sz="half" idx="10"/>
          </p:nvPr>
        </p:nvSpPr>
        <p:spPr/>
        <p:txBody>
          <a:bodyPr/>
          <a:lstStyle/>
          <a:p>
            <a:fld id="{F165E64C-80FB-4AB6-9A53-D75F8BFBEFDA}" type="datetimeFigureOut">
              <a:rPr lang="en-US" smtClean="0"/>
              <a:t>08-Mar-25</a:t>
            </a:fld>
            <a:endParaRPr lang="en-US"/>
          </a:p>
        </p:txBody>
      </p:sp>
      <p:sp>
        <p:nvSpPr>
          <p:cNvPr id="5" name="Footer Placeholder 4">
            <a:extLst>
              <a:ext uri="{FF2B5EF4-FFF2-40B4-BE49-F238E27FC236}">
                <a16:creationId xmlns:a16="http://schemas.microsoft.com/office/drawing/2014/main" id="{DAEDD8F6-1AB8-C1EE-FC5F-65DCBA686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1D5FD2-7936-9AC4-482A-8EC3F70173DC}"/>
              </a:ext>
            </a:extLst>
          </p:cNvPr>
          <p:cNvSpPr>
            <a:spLocks noGrp="1"/>
          </p:cNvSpPr>
          <p:nvPr>
            <p:ph type="sldNum" sz="quarter" idx="12"/>
          </p:nvPr>
        </p:nvSpPr>
        <p:spPr/>
        <p:txBody>
          <a:bodyPr/>
          <a:lstStyle/>
          <a:p>
            <a:fld id="{DCB177A2-997E-44B2-BD79-543FAD133A4C}" type="slidenum">
              <a:rPr lang="en-US" smtClean="0"/>
              <a:t>‹#›</a:t>
            </a:fld>
            <a:endParaRPr lang="en-US"/>
          </a:p>
        </p:txBody>
      </p:sp>
    </p:spTree>
    <p:extLst>
      <p:ext uri="{BB962C8B-B14F-4D97-AF65-F5344CB8AC3E}">
        <p14:creationId xmlns:p14="http://schemas.microsoft.com/office/powerpoint/2010/main" val="34884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B43D-0C5D-C6DE-2976-14B68221C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8995C0-6848-616C-3632-B1621F1C12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A4C497-C465-292F-39C2-568568D36E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2E56E2-5462-7867-D114-5AB0581A8803}"/>
              </a:ext>
            </a:extLst>
          </p:cNvPr>
          <p:cNvSpPr>
            <a:spLocks noGrp="1"/>
          </p:cNvSpPr>
          <p:nvPr>
            <p:ph type="dt" sz="half" idx="10"/>
          </p:nvPr>
        </p:nvSpPr>
        <p:spPr/>
        <p:txBody>
          <a:bodyPr/>
          <a:lstStyle/>
          <a:p>
            <a:fld id="{F165E64C-80FB-4AB6-9A53-D75F8BFBEFDA}" type="datetimeFigureOut">
              <a:rPr lang="en-US" smtClean="0"/>
              <a:t>08-Mar-25</a:t>
            </a:fld>
            <a:endParaRPr lang="en-US"/>
          </a:p>
        </p:txBody>
      </p:sp>
      <p:sp>
        <p:nvSpPr>
          <p:cNvPr id="6" name="Footer Placeholder 5">
            <a:extLst>
              <a:ext uri="{FF2B5EF4-FFF2-40B4-BE49-F238E27FC236}">
                <a16:creationId xmlns:a16="http://schemas.microsoft.com/office/drawing/2014/main" id="{0615C2E2-C561-20D0-9F5F-6616F8DFE7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F174E4-0B3B-E6C9-A38F-0341998C47C1}"/>
              </a:ext>
            </a:extLst>
          </p:cNvPr>
          <p:cNvSpPr>
            <a:spLocks noGrp="1"/>
          </p:cNvSpPr>
          <p:nvPr>
            <p:ph type="sldNum" sz="quarter" idx="12"/>
          </p:nvPr>
        </p:nvSpPr>
        <p:spPr/>
        <p:txBody>
          <a:bodyPr/>
          <a:lstStyle/>
          <a:p>
            <a:fld id="{DCB177A2-997E-44B2-BD79-543FAD133A4C}" type="slidenum">
              <a:rPr lang="en-US" smtClean="0"/>
              <a:t>‹#›</a:t>
            </a:fld>
            <a:endParaRPr lang="en-US"/>
          </a:p>
        </p:txBody>
      </p:sp>
    </p:spTree>
    <p:extLst>
      <p:ext uri="{BB962C8B-B14F-4D97-AF65-F5344CB8AC3E}">
        <p14:creationId xmlns:p14="http://schemas.microsoft.com/office/powerpoint/2010/main" val="2952718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D93D-A720-5472-A2BD-93AC94E263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498F5-2783-C11D-BAD0-E17F3A4A1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C38FD9-C555-1F20-9EF3-CB53A3768A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4818BE-9FFA-2D4F-E232-902469DE02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C88484-8950-B61B-DEB0-BF22B9B205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99C344-87CC-BF40-206F-2BEFB02EC651}"/>
              </a:ext>
            </a:extLst>
          </p:cNvPr>
          <p:cNvSpPr>
            <a:spLocks noGrp="1"/>
          </p:cNvSpPr>
          <p:nvPr>
            <p:ph type="dt" sz="half" idx="10"/>
          </p:nvPr>
        </p:nvSpPr>
        <p:spPr/>
        <p:txBody>
          <a:bodyPr/>
          <a:lstStyle/>
          <a:p>
            <a:fld id="{F165E64C-80FB-4AB6-9A53-D75F8BFBEFDA}" type="datetimeFigureOut">
              <a:rPr lang="en-US" smtClean="0"/>
              <a:t>08-Mar-25</a:t>
            </a:fld>
            <a:endParaRPr lang="en-US"/>
          </a:p>
        </p:txBody>
      </p:sp>
      <p:sp>
        <p:nvSpPr>
          <p:cNvPr id="8" name="Footer Placeholder 7">
            <a:extLst>
              <a:ext uri="{FF2B5EF4-FFF2-40B4-BE49-F238E27FC236}">
                <a16:creationId xmlns:a16="http://schemas.microsoft.com/office/drawing/2014/main" id="{C1F06205-FF33-9B79-5772-F7CFEF1E71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0ABC7F-998C-83B8-E13F-AF6FC08C0C25}"/>
              </a:ext>
            </a:extLst>
          </p:cNvPr>
          <p:cNvSpPr>
            <a:spLocks noGrp="1"/>
          </p:cNvSpPr>
          <p:nvPr>
            <p:ph type="sldNum" sz="quarter" idx="12"/>
          </p:nvPr>
        </p:nvSpPr>
        <p:spPr/>
        <p:txBody>
          <a:bodyPr/>
          <a:lstStyle/>
          <a:p>
            <a:fld id="{DCB177A2-997E-44B2-BD79-543FAD133A4C}" type="slidenum">
              <a:rPr lang="en-US" smtClean="0"/>
              <a:t>‹#›</a:t>
            </a:fld>
            <a:endParaRPr lang="en-US"/>
          </a:p>
        </p:txBody>
      </p:sp>
    </p:spTree>
    <p:extLst>
      <p:ext uri="{BB962C8B-B14F-4D97-AF65-F5344CB8AC3E}">
        <p14:creationId xmlns:p14="http://schemas.microsoft.com/office/powerpoint/2010/main" val="73378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E27E4-524E-9BCD-BB23-9C49E64BD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580C29-A12C-67B0-D515-30C190A7E909}"/>
              </a:ext>
            </a:extLst>
          </p:cNvPr>
          <p:cNvSpPr>
            <a:spLocks noGrp="1"/>
          </p:cNvSpPr>
          <p:nvPr>
            <p:ph type="dt" sz="half" idx="10"/>
          </p:nvPr>
        </p:nvSpPr>
        <p:spPr/>
        <p:txBody>
          <a:bodyPr/>
          <a:lstStyle/>
          <a:p>
            <a:fld id="{F165E64C-80FB-4AB6-9A53-D75F8BFBEFDA}" type="datetimeFigureOut">
              <a:rPr lang="en-US" smtClean="0"/>
              <a:t>08-Mar-25</a:t>
            </a:fld>
            <a:endParaRPr lang="en-US"/>
          </a:p>
        </p:txBody>
      </p:sp>
      <p:sp>
        <p:nvSpPr>
          <p:cNvPr id="4" name="Footer Placeholder 3">
            <a:extLst>
              <a:ext uri="{FF2B5EF4-FFF2-40B4-BE49-F238E27FC236}">
                <a16:creationId xmlns:a16="http://schemas.microsoft.com/office/drawing/2014/main" id="{0B3D4608-CF37-BAB8-524D-88A13EFC45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ACD77D-6568-2568-0A3D-ED15D7CE900B}"/>
              </a:ext>
            </a:extLst>
          </p:cNvPr>
          <p:cNvSpPr>
            <a:spLocks noGrp="1"/>
          </p:cNvSpPr>
          <p:nvPr>
            <p:ph type="sldNum" sz="quarter" idx="12"/>
          </p:nvPr>
        </p:nvSpPr>
        <p:spPr/>
        <p:txBody>
          <a:bodyPr/>
          <a:lstStyle/>
          <a:p>
            <a:fld id="{DCB177A2-997E-44B2-BD79-543FAD133A4C}" type="slidenum">
              <a:rPr lang="en-US" smtClean="0"/>
              <a:t>‹#›</a:t>
            </a:fld>
            <a:endParaRPr lang="en-US"/>
          </a:p>
        </p:txBody>
      </p:sp>
    </p:spTree>
    <p:extLst>
      <p:ext uri="{BB962C8B-B14F-4D97-AF65-F5344CB8AC3E}">
        <p14:creationId xmlns:p14="http://schemas.microsoft.com/office/powerpoint/2010/main" val="152320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D11BD-A9FB-C7C6-D64B-B787B08D39AE}"/>
              </a:ext>
            </a:extLst>
          </p:cNvPr>
          <p:cNvSpPr>
            <a:spLocks noGrp="1"/>
          </p:cNvSpPr>
          <p:nvPr>
            <p:ph type="dt" sz="half" idx="10"/>
          </p:nvPr>
        </p:nvSpPr>
        <p:spPr/>
        <p:txBody>
          <a:bodyPr/>
          <a:lstStyle/>
          <a:p>
            <a:fld id="{F165E64C-80FB-4AB6-9A53-D75F8BFBEFDA}" type="datetimeFigureOut">
              <a:rPr lang="en-US" smtClean="0"/>
              <a:t>08-Mar-25</a:t>
            </a:fld>
            <a:endParaRPr lang="en-US"/>
          </a:p>
        </p:txBody>
      </p:sp>
      <p:sp>
        <p:nvSpPr>
          <p:cNvPr id="3" name="Footer Placeholder 2">
            <a:extLst>
              <a:ext uri="{FF2B5EF4-FFF2-40B4-BE49-F238E27FC236}">
                <a16:creationId xmlns:a16="http://schemas.microsoft.com/office/drawing/2014/main" id="{61A8982C-3FE1-0AE3-B964-C1932425A7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A4E894-7F2B-C950-B9A1-0D223D6DDA27}"/>
              </a:ext>
            </a:extLst>
          </p:cNvPr>
          <p:cNvSpPr>
            <a:spLocks noGrp="1"/>
          </p:cNvSpPr>
          <p:nvPr>
            <p:ph type="sldNum" sz="quarter" idx="12"/>
          </p:nvPr>
        </p:nvSpPr>
        <p:spPr/>
        <p:txBody>
          <a:bodyPr/>
          <a:lstStyle/>
          <a:p>
            <a:fld id="{DCB177A2-997E-44B2-BD79-543FAD133A4C}" type="slidenum">
              <a:rPr lang="en-US" smtClean="0"/>
              <a:t>‹#›</a:t>
            </a:fld>
            <a:endParaRPr lang="en-US"/>
          </a:p>
        </p:txBody>
      </p:sp>
    </p:spTree>
    <p:extLst>
      <p:ext uri="{BB962C8B-B14F-4D97-AF65-F5344CB8AC3E}">
        <p14:creationId xmlns:p14="http://schemas.microsoft.com/office/powerpoint/2010/main" val="331151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5A6D-49DD-04D1-698B-EE9609432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E30FF-F800-265F-61DE-A4357500A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3971C9-28CB-FF24-D3E1-EC100F446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69170C-2421-1AF0-AE0C-5086EE8AEEC6}"/>
              </a:ext>
            </a:extLst>
          </p:cNvPr>
          <p:cNvSpPr>
            <a:spLocks noGrp="1"/>
          </p:cNvSpPr>
          <p:nvPr>
            <p:ph type="dt" sz="half" idx="10"/>
          </p:nvPr>
        </p:nvSpPr>
        <p:spPr/>
        <p:txBody>
          <a:bodyPr/>
          <a:lstStyle/>
          <a:p>
            <a:fld id="{F165E64C-80FB-4AB6-9A53-D75F8BFBEFDA}" type="datetimeFigureOut">
              <a:rPr lang="en-US" smtClean="0"/>
              <a:t>08-Mar-25</a:t>
            </a:fld>
            <a:endParaRPr lang="en-US"/>
          </a:p>
        </p:txBody>
      </p:sp>
      <p:sp>
        <p:nvSpPr>
          <p:cNvPr id="6" name="Footer Placeholder 5">
            <a:extLst>
              <a:ext uri="{FF2B5EF4-FFF2-40B4-BE49-F238E27FC236}">
                <a16:creationId xmlns:a16="http://schemas.microsoft.com/office/drawing/2014/main" id="{8A7F0DAE-3C72-31F9-FEEF-4309065201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06D50E-7C74-DB92-455A-FA20F99BD568}"/>
              </a:ext>
            </a:extLst>
          </p:cNvPr>
          <p:cNvSpPr>
            <a:spLocks noGrp="1"/>
          </p:cNvSpPr>
          <p:nvPr>
            <p:ph type="sldNum" sz="quarter" idx="12"/>
          </p:nvPr>
        </p:nvSpPr>
        <p:spPr/>
        <p:txBody>
          <a:bodyPr/>
          <a:lstStyle/>
          <a:p>
            <a:fld id="{DCB177A2-997E-44B2-BD79-543FAD133A4C}" type="slidenum">
              <a:rPr lang="en-US" smtClean="0"/>
              <a:t>‹#›</a:t>
            </a:fld>
            <a:endParaRPr lang="en-US"/>
          </a:p>
        </p:txBody>
      </p:sp>
    </p:spTree>
    <p:extLst>
      <p:ext uri="{BB962C8B-B14F-4D97-AF65-F5344CB8AC3E}">
        <p14:creationId xmlns:p14="http://schemas.microsoft.com/office/powerpoint/2010/main" val="8120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A5F1-A30E-4DD3-9829-4E4A9A3402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3D4942-69A5-B6AA-7263-764A032DBD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C6B890-1169-0988-9E71-0CE38C2AF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90233F-DCF4-79DC-CF09-FE6ECAAF1BB8}"/>
              </a:ext>
            </a:extLst>
          </p:cNvPr>
          <p:cNvSpPr>
            <a:spLocks noGrp="1"/>
          </p:cNvSpPr>
          <p:nvPr>
            <p:ph type="dt" sz="half" idx="10"/>
          </p:nvPr>
        </p:nvSpPr>
        <p:spPr/>
        <p:txBody>
          <a:bodyPr/>
          <a:lstStyle/>
          <a:p>
            <a:fld id="{F165E64C-80FB-4AB6-9A53-D75F8BFBEFDA}" type="datetimeFigureOut">
              <a:rPr lang="en-US" smtClean="0"/>
              <a:t>08-Mar-25</a:t>
            </a:fld>
            <a:endParaRPr lang="en-US"/>
          </a:p>
        </p:txBody>
      </p:sp>
      <p:sp>
        <p:nvSpPr>
          <p:cNvPr id="6" name="Footer Placeholder 5">
            <a:extLst>
              <a:ext uri="{FF2B5EF4-FFF2-40B4-BE49-F238E27FC236}">
                <a16:creationId xmlns:a16="http://schemas.microsoft.com/office/drawing/2014/main" id="{5F56ECD9-E053-3C06-58A7-323792A53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B058B-0F72-B22C-80A3-394D1CBDAE06}"/>
              </a:ext>
            </a:extLst>
          </p:cNvPr>
          <p:cNvSpPr>
            <a:spLocks noGrp="1"/>
          </p:cNvSpPr>
          <p:nvPr>
            <p:ph type="sldNum" sz="quarter" idx="12"/>
          </p:nvPr>
        </p:nvSpPr>
        <p:spPr/>
        <p:txBody>
          <a:bodyPr/>
          <a:lstStyle/>
          <a:p>
            <a:fld id="{DCB177A2-997E-44B2-BD79-543FAD133A4C}" type="slidenum">
              <a:rPr lang="en-US" smtClean="0"/>
              <a:t>‹#›</a:t>
            </a:fld>
            <a:endParaRPr lang="en-US"/>
          </a:p>
        </p:txBody>
      </p:sp>
    </p:spTree>
    <p:extLst>
      <p:ext uri="{BB962C8B-B14F-4D97-AF65-F5344CB8AC3E}">
        <p14:creationId xmlns:p14="http://schemas.microsoft.com/office/powerpoint/2010/main" val="93145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2C264D-A540-5911-45DA-84994DF8E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3A4AC3-EFDF-016E-E4DE-74BE719482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02D72-D52F-72FC-DFFD-302AFCB42B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5E64C-80FB-4AB6-9A53-D75F8BFBEFDA}" type="datetimeFigureOut">
              <a:rPr lang="en-US" smtClean="0"/>
              <a:t>08-Mar-25</a:t>
            </a:fld>
            <a:endParaRPr lang="en-US"/>
          </a:p>
        </p:txBody>
      </p:sp>
      <p:sp>
        <p:nvSpPr>
          <p:cNvPr id="5" name="Footer Placeholder 4">
            <a:extLst>
              <a:ext uri="{FF2B5EF4-FFF2-40B4-BE49-F238E27FC236}">
                <a16:creationId xmlns:a16="http://schemas.microsoft.com/office/drawing/2014/main" id="{9E6E1088-4CAB-31FE-41ED-A5E98E5BD1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9D20FC-597C-3596-45D1-7FF154325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177A2-997E-44B2-BD79-543FAD133A4C}" type="slidenum">
              <a:rPr lang="en-US" smtClean="0"/>
              <a:t>‹#›</a:t>
            </a:fld>
            <a:endParaRPr lang="en-US"/>
          </a:p>
        </p:txBody>
      </p:sp>
    </p:spTree>
    <p:extLst>
      <p:ext uri="{BB962C8B-B14F-4D97-AF65-F5344CB8AC3E}">
        <p14:creationId xmlns:p14="http://schemas.microsoft.com/office/powerpoint/2010/main" val="83547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maps.app.goo.gl/2hyZPm4mb2rXNuQd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4A574E-1793-EE78-F49E-D809504DA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DDEE0D9-CFD7-B429-BA11-DE8095A8DA33}"/>
              </a:ext>
            </a:extLst>
          </p:cNvPr>
          <p:cNvSpPr txBox="1"/>
          <p:nvPr/>
        </p:nvSpPr>
        <p:spPr>
          <a:xfrm>
            <a:off x="1384299" y="177799"/>
            <a:ext cx="9531351" cy="2141612"/>
          </a:xfrm>
          <a:prstGeom prst="rect">
            <a:avLst/>
          </a:prstGeom>
          <a:noFill/>
        </p:spPr>
        <p:txBody>
          <a:bodyPr wrap="square" rtlCol="0">
            <a:spAutoFit/>
          </a:bodyPr>
          <a:lstStyle/>
          <a:p>
            <a:pPr algn="ctr"/>
            <a:r>
              <a:rPr lang="en-US" sz="2400" b="1" i="0" u="sng" dirty="0" err="1">
                <a:solidFill>
                  <a:schemeClr val="accent2">
                    <a:lumMod val="20000"/>
                    <a:lumOff val="80000"/>
                  </a:schemeClr>
                </a:solidFill>
                <a:latin typeface="Noto Sans Hebrew"/>
              </a:rPr>
              <a:t>Mifras</a:t>
            </a:r>
            <a:r>
              <a:rPr lang="en-US" sz="2400" b="1" i="0" u="sng" dirty="0">
                <a:solidFill>
                  <a:schemeClr val="accent2">
                    <a:lumMod val="20000"/>
                    <a:lumOff val="80000"/>
                  </a:schemeClr>
                </a:solidFill>
                <a:latin typeface="Noto Sans Hebrew"/>
              </a:rPr>
              <a:t>: A Unique Flagship Project</a:t>
            </a:r>
          </a:p>
          <a:p>
            <a:pPr algn="ctr"/>
            <a:endParaRPr lang="en-US" sz="1200" b="1" i="0" u="sng" dirty="0">
              <a:solidFill>
                <a:schemeClr val="accent2">
                  <a:lumMod val="20000"/>
                  <a:lumOff val="80000"/>
                </a:schemeClr>
              </a:solidFill>
              <a:latin typeface="Noto Sans Hebrew"/>
            </a:endParaRPr>
          </a:p>
          <a:p>
            <a:pPr algn="ctr">
              <a:lnSpc>
                <a:spcPts val="1875"/>
              </a:lnSpc>
            </a:pPr>
            <a:r>
              <a:rPr lang="en-US" b="1" i="0" dirty="0">
                <a:solidFill>
                  <a:schemeClr val="accent2">
                    <a:lumMod val="20000"/>
                    <a:lumOff val="80000"/>
                  </a:schemeClr>
                </a:solidFill>
                <a:latin typeface="Noto Sans Hebrew"/>
              </a:rPr>
              <a:t>Our luxury villa project in Paros offers 8 unique villas, located in the beating heart of the island, within touching distance of the spectacular beaches and the main attractions. Each villa is carefully designed, and offers all the indulgences you are looking for: private pools, panoramic views, and modern design. This is your opportunity to invest in a luxury property on one of the most sought-after islands in Greece and guarantee yourself unforgettable vacations and a high return</a:t>
            </a:r>
          </a:p>
          <a:p>
            <a:endParaRPr lang="en-US" dirty="0"/>
          </a:p>
        </p:txBody>
      </p:sp>
    </p:spTree>
    <p:extLst>
      <p:ext uri="{BB962C8B-B14F-4D97-AF65-F5344CB8AC3E}">
        <p14:creationId xmlns:p14="http://schemas.microsoft.com/office/powerpoint/2010/main" val="339602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D1C646-13F5-B043-3A87-C2588FF43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val 5">
            <a:extLst>
              <a:ext uri="{FF2B5EF4-FFF2-40B4-BE49-F238E27FC236}">
                <a16:creationId xmlns:a16="http://schemas.microsoft.com/office/drawing/2014/main" id="{6A665A1B-64B8-A06F-CB12-50BE7802B11A}"/>
              </a:ext>
            </a:extLst>
          </p:cNvPr>
          <p:cNvSpPr/>
          <p:nvPr/>
        </p:nvSpPr>
        <p:spPr>
          <a:xfrm>
            <a:off x="6976533" y="1209674"/>
            <a:ext cx="1041400" cy="668867"/>
          </a:xfrm>
          <a:prstGeom prst="ellipse">
            <a:avLst/>
          </a:prstGeom>
          <a:noFill/>
          <a:ln w="539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71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BD2B80-2A74-5E4D-5913-AFA53B86B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0" y="275360"/>
            <a:ext cx="6040802" cy="3020402"/>
          </a:xfrm>
          <a:prstGeom prst="rect">
            <a:avLst/>
          </a:prstGeom>
        </p:spPr>
      </p:pic>
      <p:pic>
        <p:nvPicPr>
          <p:cNvPr id="11" name="Picture 10">
            <a:extLst>
              <a:ext uri="{FF2B5EF4-FFF2-40B4-BE49-F238E27FC236}">
                <a16:creationId xmlns:a16="http://schemas.microsoft.com/office/drawing/2014/main" id="{405EDE63-A5DA-CACD-F694-C63FC7204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558" y="275361"/>
            <a:ext cx="5855507" cy="3019470"/>
          </a:xfrm>
          <a:prstGeom prst="rect">
            <a:avLst/>
          </a:prstGeom>
        </p:spPr>
      </p:pic>
      <p:pic>
        <p:nvPicPr>
          <p:cNvPr id="7" name="Picture 6">
            <a:extLst>
              <a:ext uri="{FF2B5EF4-FFF2-40B4-BE49-F238E27FC236}">
                <a16:creationId xmlns:a16="http://schemas.microsoft.com/office/drawing/2014/main" id="{46C9C1B8-E813-2C66-35D6-E1C03CB74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59" y="3403481"/>
            <a:ext cx="6038942" cy="3019471"/>
          </a:xfrm>
          <a:prstGeom prst="rect">
            <a:avLst/>
          </a:prstGeom>
        </p:spPr>
      </p:pic>
      <p:pic>
        <p:nvPicPr>
          <p:cNvPr id="9" name="Picture 8">
            <a:extLst>
              <a:ext uri="{FF2B5EF4-FFF2-40B4-BE49-F238E27FC236}">
                <a16:creationId xmlns:a16="http://schemas.microsoft.com/office/drawing/2014/main" id="{31E29860-D7E6-9A07-C1B8-4BD65115FA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9126" y="3403481"/>
            <a:ext cx="6038940" cy="3019471"/>
          </a:xfrm>
          <a:prstGeom prst="rect">
            <a:avLst/>
          </a:prstGeom>
        </p:spPr>
      </p:pic>
    </p:spTree>
    <p:extLst>
      <p:ext uri="{BB962C8B-B14F-4D97-AF65-F5344CB8AC3E}">
        <p14:creationId xmlns:p14="http://schemas.microsoft.com/office/powerpoint/2010/main" val="2683280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5450523-1CCA-E9FC-A8B6-EE3C76DB9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431" y="464134"/>
            <a:ext cx="5929732" cy="2964866"/>
          </a:xfrm>
          <a:prstGeom prst="rect">
            <a:avLst/>
          </a:prstGeom>
        </p:spPr>
      </p:pic>
      <p:pic>
        <p:nvPicPr>
          <p:cNvPr id="11" name="Picture 10">
            <a:extLst>
              <a:ext uri="{FF2B5EF4-FFF2-40B4-BE49-F238E27FC236}">
                <a16:creationId xmlns:a16="http://schemas.microsoft.com/office/drawing/2014/main" id="{252BCDF3-95BF-4EDA-C232-F672A8DAC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6" y="464134"/>
            <a:ext cx="5929731" cy="2964866"/>
          </a:xfrm>
          <a:prstGeom prst="rect">
            <a:avLst/>
          </a:prstGeom>
        </p:spPr>
      </p:pic>
      <p:pic>
        <p:nvPicPr>
          <p:cNvPr id="9" name="Picture 8">
            <a:extLst>
              <a:ext uri="{FF2B5EF4-FFF2-40B4-BE49-F238E27FC236}">
                <a16:creationId xmlns:a16="http://schemas.microsoft.com/office/drawing/2014/main" id="{BDA23ADE-E622-1AEC-8D00-84CAA09702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431" y="3569863"/>
            <a:ext cx="5929732" cy="2964867"/>
          </a:xfrm>
          <a:prstGeom prst="rect">
            <a:avLst/>
          </a:prstGeom>
        </p:spPr>
      </p:pic>
      <p:pic>
        <p:nvPicPr>
          <p:cNvPr id="7" name="Picture 6">
            <a:extLst>
              <a:ext uri="{FF2B5EF4-FFF2-40B4-BE49-F238E27FC236}">
                <a16:creationId xmlns:a16="http://schemas.microsoft.com/office/drawing/2014/main" id="{3525E340-B280-AA4B-45E8-87720392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35" y="3569865"/>
            <a:ext cx="5929731" cy="2964866"/>
          </a:xfrm>
          <a:prstGeom prst="rect">
            <a:avLst/>
          </a:prstGeom>
        </p:spPr>
      </p:pic>
    </p:spTree>
    <p:extLst>
      <p:ext uri="{BB962C8B-B14F-4D97-AF65-F5344CB8AC3E}">
        <p14:creationId xmlns:p14="http://schemas.microsoft.com/office/powerpoint/2010/main" val="107125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B6579-ECD2-046D-D330-05904135A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925" y="3900052"/>
            <a:ext cx="5597235" cy="2798618"/>
          </a:xfrm>
          <a:prstGeom prst="rect">
            <a:avLst/>
          </a:prstGeom>
        </p:spPr>
      </p:pic>
      <p:pic>
        <p:nvPicPr>
          <p:cNvPr id="15" name="Picture 14">
            <a:extLst>
              <a:ext uri="{FF2B5EF4-FFF2-40B4-BE49-F238E27FC236}">
                <a16:creationId xmlns:a16="http://schemas.microsoft.com/office/drawing/2014/main" id="{EEE1789D-8F91-D991-7401-C636E2097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71" y="3900052"/>
            <a:ext cx="5597236" cy="2798618"/>
          </a:xfrm>
          <a:prstGeom prst="rect">
            <a:avLst/>
          </a:prstGeom>
        </p:spPr>
      </p:pic>
      <p:sp>
        <p:nvSpPr>
          <p:cNvPr id="18" name="TextBox 17">
            <a:extLst>
              <a:ext uri="{FF2B5EF4-FFF2-40B4-BE49-F238E27FC236}">
                <a16:creationId xmlns:a16="http://schemas.microsoft.com/office/drawing/2014/main" id="{02FB0318-7F52-6008-24B1-F05F6B6538EB}"/>
              </a:ext>
            </a:extLst>
          </p:cNvPr>
          <p:cNvSpPr txBox="1"/>
          <p:nvPr/>
        </p:nvSpPr>
        <p:spPr>
          <a:xfrm>
            <a:off x="343475" y="227155"/>
            <a:ext cx="5800725" cy="3970318"/>
          </a:xfrm>
          <a:prstGeom prst="rect">
            <a:avLst/>
          </a:prstGeom>
          <a:noFill/>
        </p:spPr>
        <p:txBody>
          <a:bodyPr wrap="square" rtlCol="0">
            <a:spAutoFit/>
          </a:bodyPr>
          <a:lstStyle/>
          <a:p>
            <a:r>
              <a:rPr lang="en-US" b="1" i="0" u="sng" dirty="0">
                <a:solidFill>
                  <a:srgbClr val="000103"/>
                </a:solidFill>
                <a:effectLst/>
                <a:latin typeface="Noto Sans Hebrew"/>
              </a:rPr>
              <a:t>Villa K1-02 (B2) With Partial Sea View</a:t>
            </a:r>
          </a:p>
          <a:p>
            <a:r>
              <a:rPr lang="en-US" dirty="0">
                <a:solidFill>
                  <a:srgbClr val="000103"/>
                </a:solidFill>
                <a:latin typeface="Noto Sans Hebrew"/>
              </a:rPr>
              <a:t>Located in western Paros near </a:t>
            </a:r>
            <a:r>
              <a:rPr lang="en-US" dirty="0" err="1">
                <a:solidFill>
                  <a:srgbClr val="000103"/>
                </a:solidFill>
                <a:latin typeface="Noto Sans Hebrew"/>
              </a:rPr>
              <a:t>Pounta</a:t>
            </a:r>
            <a:r>
              <a:rPr lang="en-US" dirty="0">
                <a:solidFill>
                  <a:srgbClr val="000103"/>
                </a:solidFill>
                <a:latin typeface="Noto Sans Hebrew"/>
              </a:rPr>
              <a:t>, Within the city plan, overlooking the sea, Antiparos island &amp; the sunset. 600m from the sea, 2km from the port of </a:t>
            </a:r>
            <a:r>
              <a:rPr lang="en-US" dirty="0" err="1">
                <a:solidFill>
                  <a:srgbClr val="000103"/>
                </a:solidFill>
                <a:latin typeface="Noto Sans Hebrew"/>
              </a:rPr>
              <a:t>Pounta</a:t>
            </a:r>
            <a:r>
              <a:rPr lang="en-US" dirty="0">
                <a:solidFill>
                  <a:srgbClr val="000103"/>
                </a:solidFill>
                <a:latin typeface="Noto Sans Hebrew"/>
              </a:rPr>
              <a:t>, 6km from the airport, 7 km from the port. </a:t>
            </a:r>
          </a:p>
          <a:p>
            <a:r>
              <a:rPr lang="en-US" dirty="0">
                <a:solidFill>
                  <a:srgbClr val="000103"/>
                </a:solidFill>
                <a:latin typeface="Noto Sans Hebrew"/>
              </a:rPr>
              <a:t>Under construction, to be delivered on April 30</a:t>
            </a:r>
            <a:r>
              <a:rPr lang="en-US" baseline="30000" dirty="0">
                <a:solidFill>
                  <a:srgbClr val="000103"/>
                </a:solidFill>
                <a:latin typeface="Noto Sans Hebrew"/>
              </a:rPr>
              <a:t>th</a:t>
            </a:r>
            <a:r>
              <a:rPr lang="en-US" dirty="0">
                <a:solidFill>
                  <a:srgbClr val="000103"/>
                </a:solidFill>
                <a:latin typeface="Noto Sans Hebrew"/>
              </a:rPr>
              <a:t> 2026.</a:t>
            </a:r>
          </a:p>
          <a:p>
            <a:r>
              <a:rPr lang="en-US" b="1" dirty="0">
                <a:solidFill>
                  <a:srgbClr val="000103"/>
                </a:solidFill>
                <a:latin typeface="Noto Sans Hebrew"/>
              </a:rPr>
              <a:t>Delivered ready to move</a:t>
            </a:r>
            <a:r>
              <a:rPr lang="en-US" dirty="0">
                <a:solidFill>
                  <a:srgbClr val="000103"/>
                </a:solidFill>
                <a:latin typeface="Noto Sans Hebrew"/>
              </a:rPr>
              <a:t>. Only thing missing are black &amp; white appliances &amp; furniture!</a:t>
            </a:r>
          </a:p>
          <a:p>
            <a:r>
              <a:rPr lang="en-US" b="1" i="0" dirty="0">
                <a:solidFill>
                  <a:srgbClr val="000103"/>
                </a:solidFill>
                <a:effectLst/>
                <a:latin typeface="Noto Sans Hebrew"/>
              </a:rPr>
              <a:t>Land area: </a:t>
            </a:r>
            <a:r>
              <a:rPr lang="en-US" b="0" i="0" dirty="0">
                <a:solidFill>
                  <a:srgbClr val="000103"/>
                </a:solidFill>
                <a:effectLst/>
                <a:latin typeface="Noto Sans Hebrew"/>
              </a:rPr>
              <a:t>458.36 sqm (privately owned – vertical property)</a:t>
            </a:r>
            <a:br>
              <a:rPr lang="en-US" dirty="0"/>
            </a:br>
            <a:r>
              <a:rPr lang="en-US" b="1" i="0" dirty="0">
                <a:solidFill>
                  <a:srgbClr val="000103"/>
                </a:solidFill>
                <a:effectLst/>
                <a:latin typeface="Noto Sans Hebrew"/>
              </a:rPr>
              <a:t>Built-up area: </a:t>
            </a:r>
            <a:r>
              <a:rPr lang="en-US" b="0" i="0" dirty="0">
                <a:solidFill>
                  <a:srgbClr val="000103"/>
                </a:solidFill>
                <a:effectLst/>
                <a:latin typeface="Noto Sans Hebrew"/>
              </a:rPr>
              <a:t>116.04 sqm</a:t>
            </a:r>
            <a:br>
              <a:rPr lang="en-US" dirty="0"/>
            </a:br>
            <a:r>
              <a:rPr lang="en-US" b="1" i="0" dirty="0">
                <a:solidFill>
                  <a:srgbClr val="000103"/>
                </a:solidFill>
                <a:effectLst/>
                <a:latin typeface="Noto Sans Hebrew"/>
              </a:rPr>
              <a:t>Rooms: </a:t>
            </a:r>
            <a:r>
              <a:rPr lang="en-US" b="0" i="0" dirty="0">
                <a:solidFill>
                  <a:srgbClr val="000103"/>
                </a:solidFill>
                <a:effectLst/>
                <a:latin typeface="Noto Sans Hebrew"/>
              </a:rPr>
              <a:t>2 master bedrooms with en-suite bathrooms, living room, dining room &amp; kitchen area</a:t>
            </a:r>
          </a:p>
          <a:p>
            <a:r>
              <a:rPr lang="en-US" b="0" i="0" dirty="0">
                <a:solidFill>
                  <a:srgbClr val="000103"/>
                </a:solidFill>
                <a:effectLst/>
                <a:latin typeface="Noto Sans Hebrew"/>
                <a:hlinkClick r:id="rId4"/>
              </a:rPr>
              <a:t>https://maps.app.goo.gl/2hyZPm4mb2rXNuQdA</a:t>
            </a:r>
            <a:r>
              <a:rPr lang="en-US" dirty="0">
                <a:solidFill>
                  <a:srgbClr val="000103"/>
                </a:solidFill>
                <a:latin typeface="Noto Sans Hebrew"/>
              </a:rPr>
              <a:t> </a:t>
            </a:r>
            <a:endParaRPr lang="en-US" b="0" i="0" dirty="0">
              <a:solidFill>
                <a:srgbClr val="000103"/>
              </a:solidFill>
              <a:effectLst/>
              <a:latin typeface="Noto Sans Hebrew"/>
            </a:endParaRPr>
          </a:p>
          <a:p>
            <a:r>
              <a:rPr lang="en-US" dirty="0">
                <a:solidFill>
                  <a:srgbClr val="000103"/>
                </a:solidFill>
                <a:latin typeface="Noto Sans Hebrew"/>
              </a:rPr>
              <a:t> </a:t>
            </a:r>
          </a:p>
        </p:txBody>
      </p:sp>
      <p:sp>
        <p:nvSpPr>
          <p:cNvPr id="19" name="TextBox 18">
            <a:extLst>
              <a:ext uri="{FF2B5EF4-FFF2-40B4-BE49-F238E27FC236}">
                <a16:creationId xmlns:a16="http://schemas.microsoft.com/office/drawing/2014/main" id="{7BAD45AD-4DE3-9E9F-37CE-EDEA762E9632}"/>
              </a:ext>
            </a:extLst>
          </p:cNvPr>
          <p:cNvSpPr txBox="1"/>
          <p:nvPr/>
        </p:nvSpPr>
        <p:spPr>
          <a:xfrm>
            <a:off x="6696075" y="227155"/>
            <a:ext cx="5225405" cy="3693319"/>
          </a:xfrm>
          <a:prstGeom prst="rect">
            <a:avLst/>
          </a:prstGeom>
          <a:noFill/>
        </p:spPr>
        <p:txBody>
          <a:bodyPr wrap="none" rtlCol="0">
            <a:spAutoFit/>
          </a:bodyPr>
          <a:lstStyle/>
          <a:p>
            <a:r>
              <a:rPr lang="en-US" sz="1800" b="1" dirty="0">
                <a:solidFill>
                  <a:srgbClr val="000103"/>
                </a:solidFill>
                <a:latin typeface="Noto Sans Hebrew"/>
              </a:rPr>
              <a:t>Included:</a:t>
            </a:r>
            <a:r>
              <a:rPr lang="en-US" sz="1800" dirty="0">
                <a:solidFill>
                  <a:srgbClr val="000103"/>
                </a:solidFill>
                <a:latin typeface="Noto Sans Hebrew"/>
              </a:rPr>
              <a:t> </a:t>
            </a:r>
          </a:p>
          <a:p>
            <a:r>
              <a:rPr lang="en-US" sz="1800" dirty="0">
                <a:solidFill>
                  <a:srgbClr val="000103"/>
                </a:solidFill>
                <a:latin typeface="Noto Sans Hebrew"/>
              </a:rPr>
              <a:t>Stone Built Luxury Construction</a:t>
            </a:r>
          </a:p>
          <a:p>
            <a:r>
              <a:rPr lang="en-US" sz="1800" dirty="0">
                <a:solidFill>
                  <a:srgbClr val="000103"/>
                </a:solidFill>
                <a:latin typeface="Noto Sans Hebrew"/>
              </a:rPr>
              <a:t>Fully equipped bathrooms </a:t>
            </a:r>
          </a:p>
          <a:p>
            <a:r>
              <a:rPr lang="en-US" dirty="0">
                <a:solidFill>
                  <a:srgbClr val="000103"/>
                </a:solidFill>
                <a:latin typeface="Noto Sans Hebrew"/>
              </a:rPr>
              <a:t>Italian Kitchen furniture </a:t>
            </a:r>
          </a:p>
          <a:p>
            <a:r>
              <a:rPr lang="en-US" sz="1800" dirty="0">
                <a:solidFill>
                  <a:srgbClr val="000103"/>
                </a:solidFill>
                <a:latin typeface="Noto Sans Hebrew"/>
              </a:rPr>
              <a:t>Hidden Led Lighting in False Ceilings &amp; all faucets </a:t>
            </a:r>
          </a:p>
          <a:p>
            <a:r>
              <a:rPr lang="en-US" sz="1800" dirty="0">
                <a:solidFill>
                  <a:srgbClr val="000103"/>
                </a:solidFill>
                <a:latin typeface="Noto Sans Hebrew"/>
              </a:rPr>
              <a:t>Full size (18 </a:t>
            </a:r>
            <a:r>
              <a:rPr lang="en-US" sz="1800" b="0" i="0" dirty="0">
                <a:solidFill>
                  <a:srgbClr val="000103"/>
                </a:solidFill>
                <a:effectLst/>
                <a:latin typeface="Noto Sans Hebrew"/>
              </a:rPr>
              <a:t>sqm</a:t>
            </a:r>
            <a:r>
              <a:rPr lang="en-US" sz="1800" dirty="0">
                <a:solidFill>
                  <a:srgbClr val="000103"/>
                </a:solidFill>
                <a:latin typeface="Noto Sans Hebrew"/>
              </a:rPr>
              <a:t>) &amp; Depth Pool</a:t>
            </a:r>
          </a:p>
          <a:p>
            <a:r>
              <a:rPr lang="en-US" dirty="0">
                <a:solidFill>
                  <a:srgbClr val="000103"/>
                </a:solidFill>
                <a:latin typeface="Noto Sans Hebrew"/>
              </a:rPr>
              <a:t>Private Parking</a:t>
            </a:r>
            <a:endParaRPr lang="en-US" sz="1800" dirty="0">
              <a:solidFill>
                <a:srgbClr val="000103"/>
              </a:solidFill>
              <a:latin typeface="Noto Sans Hebrew"/>
            </a:endParaRPr>
          </a:p>
          <a:p>
            <a:r>
              <a:rPr lang="en-US" sz="1800" dirty="0">
                <a:solidFill>
                  <a:srgbClr val="000103"/>
                </a:solidFill>
                <a:latin typeface="Noto Sans Hebrew"/>
              </a:rPr>
              <a:t>A/C in all rooms</a:t>
            </a:r>
          </a:p>
          <a:p>
            <a:r>
              <a:rPr lang="en-US" sz="1800" dirty="0">
                <a:solidFill>
                  <a:srgbClr val="000103"/>
                </a:solidFill>
                <a:latin typeface="Noto Sans Hebrew"/>
              </a:rPr>
              <a:t>Gardens Landscaping with automatic watering system</a:t>
            </a:r>
          </a:p>
          <a:p>
            <a:r>
              <a:rPr lang="en-US" sz="1800" dirty="0">
                <a:solidFill>
                  <a:srgbClr val="000103"/>
                </a:solidFill>
                <a:latin typeface="Noto Sans Hebrew"/>
              </a:rPr>
              <a:t>Solar water heating system</a:t>
            </a:r>
            <a:endParaRPr lang="el-GR" sz="1800" dirty="0">
              <a:solidFill>
                <a:srgbClr val="000103"/>
              </a:solidFill>
              <a:latin typeface="Noto Sans Hebrew"/>
            </a:endParaRPr>
          </a:p>
          <a:p>
            <a:r>
              <a:rPr lang="en-US" sz="1800" dirty="0">
                <a:solidFill>
                  <a:srgbClr val="000103"/>
                </a:solidFill>
                <a:latin typeface="Noto Sans Hebrew"/>
              </a:rPr>
              <a:t>Wi-Fi</a:t>
            </a:r>
          </a:p>
          <a:p>
            <a:r>
              <a:rPr lang="en-US" sz="1800" dirty="0">
                <a:solidFill>
                  <a:srgbClr val="000103"/>
                </a:solidFill>
                <a:latin typeface="Noto Sans Hebrew"/>
              </a:rPr>
              <a:t>Alarm</a:t>
            </a:r>
            <a:endParaRPr lang="el-GR" sz="1800" dirty="0">
              <a:solidFill>
                <a:srgbClr val="000103"/>
              </a:solidFill>
              <a:latin typeface="Noto Sans Hebrew"/>
            </a:endParaRPr>
          </a:p>
          <a:p>
            <a:r>
              <a:rPr lang="en-US" sz="1800" dirty="0">
                <a:solidFill>
                  <a:srgbClr val="000103"/>
                </a:solidFill>
                <a:latin typeface="Noto Sans Hebrew"/>
              </a:rPr>
              <a:t>Armored Door</a:t>
            </a:r>
            <a:endParaRPr lang="en-US" dirty="0"/>
          </a:p>
        </p:txBody>
      </p:sp>
    </p:spTree>
    <p:extLst>
      <p:ext uri="{BB962C8B-B14F-4D97-AF65-F5344CB8AC3E}">
        <p14:creationId xmlns:p14="http://schemas.microsoft.com/office/powerpoint/2010/main" val="415474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116A93BD-A780-A595-3437-F78EBA8EE50A}"/>
              </a:ext>
            </a:extLst>
          </p:cNvPr>
          <p:cNvGraphicFramePr>
            <a:graphicFrameLocks noChangeAspect="1"/>
          </p:cNvGraphicFramePr>
          <p:nvPr>
            <p:extLst>
              <p:ext uri="{D42A27DB-BD31-4B8C-83A1-F6EECF244321}">
                <p14:modId xmlns:p14="http://schemas.microsoft.com/office/powerpoint/2010/main" val="696712802"/>
              </p:ext>
            </p:extLst>
          </p:nvPr>
        </p:nvGraphicFramePr>
        <p:xfrm>
          <a:off x="98424" y="111125"/>
          <a:ext cx="14805759" cy="6043757"/>
        </p:xfrm>
        <a:graphic>
          <a:graphicData uri="http://schemas.openxmlformats.org/presentationml/2006/ole">
            <mc:AlternateContent xmlns:mc="http://schemas.openxmlformats.org/markup-compatibility/2006">
              <mc:Choice xmlns:v="urn:schemas-microsoft-com:vml" Requires="v">
                <p:oleObj name="Acrobat Document" r:id="rId2" imgW="39690489" imgH="16201652" progId="Acrobat.Document.11">
                  <p:embed/>
                </p:oleObj>
              </mc:Choice>
              <mc:Fallback>
                <p:oleObj name="Acrobat Document" r:id="rId2" imgW="39690489" imgH="16201652" progId="Acrobat.Document.11">
                  <p:embed/>
                  <p:pic>
                    <p:nvPicPr>
                      <p:cNvPr id="4" name="Object 3">
                        <a:extLst>
                          <a:ext uri="{FF2B5EF4-FFF2-40B4-BE49-F238E27FC236}">
                            <a16:creationId xmlns:a16="http://schemas.microsoft.com/office/drawing/2014/main" id="{116A93BD-A780-A595-3437-F78EBA8EE50A}"/>
                          </a:ext>
                        </a:extLst>
                      </p:cNvPr>
                      <p:cNvPicPr/>
                      <p:nvPr/>
                    </p:nvPicPr>
                    <p:blipFill>
                      <a:blip r:embed="rId3"/>
                      <a:stretch>
                        <a:fillRect/>
                      </a:stretch>
                    </p:blipFill>
                    <p:spPr>
                      <a:xfrm>
                        <a:off x="98424" y="111125"/>
                        <a:ext cx="14805759" cy="6043757"/>
                      </a:xfrm>
                      <a:prstGeom prst="rect">
                        <a:avLst/>
                      </a:prstGeom>
                    </p:spPr>
                  </p:pic>
                </p:oleObj>
              </mc:Fallback>
            </mc:AlternateContent>
          </a:graphicData>
        </a:graphic>
      </p:graphicFrame>
    </p:spTree>
    <p:extLst>
      <p:ext uri="{BB962C8B-B14F-4D97-AF65-F5344CB8AC3E}">
        <p14:creationId xmlns:p14="http://schemas.microsoft.com/office/powerpoint/2010/main" val="221411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A0D5E5DA-BBA9-BCDF-C484-68DCD5098CED}"/>
              </a:ext>
            </a:extLst>
          </p:cNvPr>
          <p:cNvGraphicFramePr>
            <a:graphicFrameLocks noChangeAspect="1"/>
          </p:cNvGraphicFramePr>
          <p:nvPr>
            <p:extLst>
              <p:ext uri="{D42A27DB-BD31-4B8C-83A1-F6EECF244321}">
                <p14:modId xmlns:p14="http://schemas.microsoft.com/office/powerpoint/2010/main" val="592344998"/>
              </p:ext>
            </p:extLst>
          </p:nvPr>
        </p:nvGraphicFramePr>
        <p:xfrm>
          <a:off x="98424" y="98425"/>
          <a:ext cx="15042633" cy="6140450"/>
        </p:xfrm>
        <a:graphic>
          <a:graphicData uri="http://schemas.openxmlformats.org/presentationml/2006/ole">
            <mc:AlternateContent xmlns:mc="http://schemas.openxmlformats.org/markup-compatibility/2006">
              <mc:Choice xmlns:v="urn:schemas-microsoft-com:vml" Requires="v">
                <p:oleObj name="Acrobat Document" r:id="rId2" imgW="39690489" imgH="16201652" progId="Acrobat.Document.11">
                  <p:embed/>
                </p:oleObj>
              </mc:Choice>
              <mc:Fallback>
                <p:oleObj name="Acrobat Document" r:id="rId2" imgW="39690489" imgH="16201652" progId="Acrobat.Document.11">
                  <p:embed/>
                  <p:pic>
                    <p:nvPicPr>
                      <p:cNvPr id="4" name="Object 3">
                        <a:extLst>
                          <a:ext uri="{FF2B5EF4-FFF2-40B4-BE49-F238E27FC236}">
                            <a16:creationId xmlns:a16="http://schemas.microsoft.com/office/drawing/2014/main" id="{A0D5E5DA-BBA9-BCDF-C484-68DCD5098CED}"/>
                          </a:ext>
                        </a:extLst>
                      </p:cNvPr>
                      <p:cNvPicPr/>
                      <p:nvPr/>
                    </p:nvPicPr>
                    <p:blipFill>
                      <a:blip r:embed="rId3"/>
                      <a:stretch>
                        <a:fillRect/>
                      </a:stretch>
                    </p:blipFill>
                    <p:spPr>
                      <a:xfrm>
                        <a:off x="98424" y="98425"/>
                        <a:ext cx="15042633" cy="6140450"/>
                      </a:xfrm>
                      <a:prstGeom prst="rect">
                        <a:avLst/>
                      </a:prstGeom>
                    </p:spPr>
                  </p:pic>
                </p:oleObj>
              </mc:Fallback>
            </mc:AlternateContent>
          </a:graphicData>
        </a:graphic>
      </p:graphicFrame>
      <p:sp>
        <p:nvSpPr>
          <p:cNvPr id="5" name="Arrow: Right 4">
            <a:extLst>
              <a:ext uri="{FF2B5EF4-FFF2-40B4-BE49-F238E27FC236}">
                <a16:creationId xmlns:a16="http://schemas.microsoft.com/office/drawing/2014/main" id="{95922C90-8C50-2565-E0D2-634C1D6AC83B}"/>
              </a:ext>
            </a:extLst>
          </p:cNvPr>
          <p:cNvSpPr/>
          <p:nvPr/>
        </p:nvSpPr>
        <p:spPr>
          <a:xfrm rot="16200000">
            <a:off x="1988459" y="4824495"/>
            <a:ext cx="480780" cy="2582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168F50-C5A4-F5F6-4051-62B5AE997E68}"/>
              </a:ext>
            </a:extLst>
          </p:cNvPr>
          <p:cNvSpPr/>
          <p:nvPr/>
        </p:nvSpPr>
        <p:spPr>
          <a:xfrm>
            <a:off x="406400" y="524933"/>
            <a:ext cx="3903133" cy="4104979"/>
          </a:xfrm>
          <a:prstGeom prst="rect">
            <a:avLst/>
          </a:prstGeom>
          <a:noFill/>
          <a:ln w="508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4A31F9A-D76F-3349-BC2A-FAFFEC2FD70B}"/>
              </a:ext>
            </a:extLst>
          </p:cNvPr>
          <p:cNvSpPr txBox="1"/>
          <p:nvPr/>
        </p:nvSpPr>
        <p:spPr>
          <a:xfrm>
            <a:off x="1580274" y="5249727"/>
            <a:ext cx="1297150" cy="369332"/>
          </a:xfrm>
          <a:prstGeom prst="rect">
            <a:avLst/>
          </a:prstGeom>
          <a:noFill/>
        </p:spPr>
        <p:txBody>
          <a:bodyPr wrap="none" rtlCol="0">
            <a:spAutoFit/>
          </a:bodyPr>
          <a:lstStyle/>
          <a:p>
            <a:r>
              <a:rPr lang="en-US" dirty="0"/>
              <a:t>VILLA K1-02</a:t>
            </a:r>
          </a:p>
        </p:txBody>
      </p:sp>
    </p:spTree>
    <p:extLst>
      <p:ext uri="{BB962C8B-B14F-4D97-AF65-F5344CB8AC3E}">
        <p14:creationId xmlns:p14="http://schemas.microsoft.com/office/powerpoint/2010/main" val="1124579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275</Words>
  <Application>Microsoft Office PowerPoint</Application>
  <PresentationFormat>Widescreen</PresentationFormat>
  <Paragraphs>24</Paragraphs>
  <Slides>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Calibri</vt:lpstr>
      <vt:lpstr>Calibri Light</vt:lpstr>
      <vt:lpstr>Noto Sans Hebrew</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Stefanos Kormalis</dc:creator>
  <cp:lastModifiedBy>Stefanos Kormalis</cp:lastModifiedBy>
  <cp:revision>1</cp:revision>
  <dcterms:created xsi:type="dcterms:W3CDTF">2025-02-27T14:23:51Z</dcterms:created>
  <dcterms:modified xsi:type="dcterms:W3CDTF">2025-03-08T10:53:50Z</dcterms:modified>
</cp:coreProperties>
</file>